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41"/>
  </p:notesMasterIdLst>
  <p:handoutMasterIdLst>
    <p:handoutMasterId r:id="rId42"/>
  </p:handoutMasterIdLst>
  <p:sldIdLst>
    <p:sldId id="256" r:id="rId7"/>
    <p:sldId id="266" r:id="rId8"/>
    <p:sldId id="305" r:id="rId9"/>
    <p:sldId id="283" r:id="rId10"/>
    <p:sldId id="257" r:id="rId11"/>
    <p:sldId id="262" r:id="rId12"/>
    <p:sldId id="264" r:id="rId13"/>
    <p:sldId id="306" r:id="rId14"/>
    <p:sldId id="265" r:id="rId15"/>
    <p:sldId id="291" r:id="rId16"/>
    <p:sldId id="307" r:id="rId17"/>
    <p:sldId id="267" r:id="rId18"/>
    <p:sldId id="279" r:id="rId19"/>
    <p:sldId id="315" r:id="rId20"/>
    <p:sldId id="269" r:id="rId21"/>
    <p:sldId id="314" r:id="rId22"/>
    <p:sldId id="270" r:id="rId23"/>
    <p:sldId id="308" r:id="rId24"/>
    <p:sldId id="309" r:id="rId25"/>
    <p:sldId id="310" r:id="rId26"/>
    <p:sldId id="311" r:id="rId27"/>
    <p:sldId id="272" r:id="rId28"/>
    <p:sldId id="274" r:id="rId29"/>
    <p:sldId id="312" r:id="rId30"/>
    <p:sldId id="313" r:id="rId31"/>
    <p:sldId id="316" r:id="rId32"/>
    <p:sldId id="299" r:id="rId33"/>
    <p:sldId id="275" r:id="rId34"/>
    <p:sldId id="317" r:id="rId35"/>
    <p:sldId id="318" r:id="rId36"/>
    <p:sldId id="278" r:id="rId37"/>
    <p:sldId id="298" r:id="rId38"/>
    <p:sldId id="288" r:id="rId39"/>
    <p:sldId id="302" r:id="rId40"/>
  </p:sldIdLst>
  <p:sldSz cx="24384000" cy="13716000"/>
  <p:notesSz cx="6858000" cy="9144000"/>
  <p:custDataLst>
    <p:tags r:id="rId4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4E"/>
    <a:srgbClr val="3181D3"/>
    <a:srgbClr val="1E2836"/>
    <a:srgbClr val="4E6074"/>
    <a:srgbClr val="2E3844"/>
    <a:srgbClr val="394654"/>
    <a:srgbClr val="1B1B1B"/>
    <a:srgbClr val="374351"/>
    <a:srgbClr val="485A6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8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3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6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3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8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602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8912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65320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5444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5553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968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1137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337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47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7874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07456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09876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6851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336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8678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8560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3292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991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07552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260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81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0944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50372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4460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-12700" y="-114300"/>
            <a:ext cx="24384000" cy="13843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fyouxi/p/5085411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352201" y="-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3822700" y="8883099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 flipH="1">
            <a:off x="6644018" y="7035007"/>
            <a:ext cx="51805" cy="6865938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6284804" y="2092690"/>
            <a:ext cx="123222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10000" b="1" dirty="0" err="1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Bubibura</a:t>
            </a:r>
            <a:r>
              <a:rPr lang="zh-CN" altLang="en-US" sz="10000" b="1" dirty="0">
                <a:solidFill>
                  <a:srgbClr val="86C14E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！</a:t>
            </a:r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项目总结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27911" y="3631573"/>
            <a:ext cx="5808662" cy="5089524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7562" y="4898686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2294685" y="4977607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4" name="Rectangle 104">
            <a:extLst>
              <a:ext uri="{FF2B5EF4-FFF2-40B4-BE49-F238E27FC236}">
                <a16:creationId xmlns:a16="http://schemas.microsoft.com/office/drawing/2014/main" id="{822E2479-C41A-4A0E-BDE1-5C9CB61DF3A4}"/>
              </a:ext>
            </a:extLst>
          </p:cNvPr>
          <p:cNvSpPr>
            <a:spLocks/>
          </p:cNvSpPr>
          <p:nvPr/>
        </p:nvSpPr>
        <p:spPr bwMode="auto">
          <a:xfrm>
            <a:off x="9749337" y="9290067"/>
            <a:ext cx="705243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小组：</a:t>
            </a:r>
            <a:r>
              <a:rPr lang="en-US" altLang="zh-CN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G12</a:t>
            </a: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组长：汪诗怡</a:t>
            </a:r>
            <a:endParaRPr lang="en-US" altLang="zh-CN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54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组员：马易安 王淑慧</a:t>
            </a:r>
            <a:endParaRPr lang="en-US" sz="54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115" name="Picture 3" descr="Logo">
            <a:extLst>
              <a:ext uri="{FF2B5EF4-FFF2-40B4-BE49-F238E27FC236}">
                <a16:creationId xmlns:a16="http://schemas.microsoft.com/office/drawing/2014/main" id="{82A36DA6-FFC7-4603-94ED-1A6E1286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27" y="3109181"/>
            <a:ext cx="6179065" cy="5949826"/>
          </a:xfrm>
          <a:prstGeom prst="rect">
            <a:avLst/>
          </a:prstGeom>
          <a:noFill/>
          <a:ln w="19050">
            <a:solidFill>
              <a:schemeClr val="bg1">
                <a:alpha val="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149FB-D5FA-4C85-A933-CE46816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-1200"/>
          <a:stretch/>
        </p:blipFill>
        <p:spPr>
          <a:xfrm>
            <a:off x="13220700" y="7264456"/>
            <a:ext cx="11353800" cy="6534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大厅界面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地图选择界面（上）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游戏暂停界面（下）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BE5AA-AFD2-43C2-AEA5-1FE286BC7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" t="41111" r="43333" b="7038"/>
          <a:stretch/>
        </p:blipFill>
        <p:spPr>
          <a:xfrm>
            <a:off x="381000" y="3119429"/>
            <a:ext cx="12042211" cy="6534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00DBF-6F5D-4720-AB69-8AC85C3A5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750" b="7037"/>
          <a:stretch/>
        </p:blipFill>
        <p:spPr>
          <a:xfrm>
            <a:off x="13460572" y="103577"/>
            <a:ext cx="10874056" cy="603170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界面原型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17747-902E-43FE-B968-8B7977C3BF29}"/>
              </a:ext>
            </a:extLst>
          </p:cNvPr>
          <p:cNvSpPr txBox="1"/>
          <p:nvPr/>
        </p:nvSpPr>
        <p:spPr>
          <a:xfrm>
            <a:off x="3733800" y="118110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剧情动画界面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0DC56-690B-4D6A-8A29-5B255F9C0496}"/>
              </a:ext>
            </a:extLst>
          </p:cNvPr>
          <p:cNvSpPr txBox="1"/>
          <p:nvPr/>
        </p:nvSpPr>
        <p:spPr>
          <a:xfrm>
            <a:off x="16802100" y="6213562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帮助界面（上）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剧情界面（下）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1ECAA5-502A-42AE-901B-72476EE7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" r="1282"/>
          <a:stretch/>
        </p:blipFill>
        <p:spPr>
          <a:xfrm>
            <a:off x="361952" y="4419600"/>
            <a:ext cx="11887199" cy="670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C16FB6-3782-4CE0-82CF-9F643C846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t="6044"/>
          <a:stretch/>
        </p:blipFill>
        <p:spPr>
          <a:xfrm>
            <a:off x="12915902" y="7309830"/>
            <a:ext cx="11449048" cy="6489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7BA64-B80B-44F3-831E-39B19683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" t="40370" r="43333" b="6296"/>
          <a:stretch/>
        </p:blipFill>
        <p:spPr>
          <a:xfrm>
            <a:off x="12915902" y="152399"/>
            <a:ext cx="11468098" cy="60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826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需求分析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-7547272" y="3810000"/>
            <a:ext cx="22312313" cy="11456987"/>
            <a:chOff x="-6791325" y="3694113"/>
            <a:chExt cx="22312313" cy="11456987"/>
          </a:xfrm>
        </p:grpSpPr>
        <p:sp>
          <p:nvSpPr>
            <p:cNvPr id="19467" name="Freeform 2"/>
            <p:cNvSpPr>
              <a:spLocks/>
            </p:cNvSpPr>
            <p:nvPr/>
          </p:nvSpPr>
          <p:spPr bwMode="auto">
            <a:xfrm flipH="1">
              <a:off x="-6791325" y="3836988"/>
              <a:ext cx="22161500" cy="1069498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8" name="Freeform 3"/>
            <p:cNvSpPr>
              <a:spLocks/>
            </p:cNvSpPr>
            <p:nvPr/>
          </p:nvSpPr>
          <p:spPr bwMode="auto">
            <a:xfrm flipH="1">
              <a:off x="-6640513" y="3694113"/>
              <a:ext cx="22161501" cy="106934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9" name="Freeform 4"/>
            <p:cNvSpPr>
              <a:spLocks/>
            </p:cNvSpPr>
            <p:nvPr/>
          </p:nvSpPr>
          <p:spPr bwMode="auto">
            <a:xfrm flipH="1">
              <a:off x="2217738" y="4545013"/>
              <a:ext cx="3046412" cy="13843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0" name="Freeform 5"/>
            <p:cNvSpPr>
              <a:spLocks/>
            </p:cNvSpPr>
            <p:nvPr/>
          </p:nvSpPr>
          <p:spPr bwMode="auto">
            <a:xfrm flipH="1">
              <a:off x="-3633788" y="5651500"/>
              <a:ext cx="10045701" cy="378777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1" name="Freeform 6"/>
            <p:cNvSpPr>
              <a:spLocks/>
            </p:cNvSpPr>
            <p:nvPr/>
          </p:nvSpPr>
          <p:spPr bwMode="auto">
            <a:xfrm flipH="1">
              <a:off x="-582613" y="9220200"/>
              <a:ext cx="10045701" cy="378618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2" name="Freeform 7"/>
            <p:cNvSpPr>
              <a:spLocks/>
            </p:cNvSpPr>
            <p:nvPr/>
          </p:nvSpPr>
          <p:spPr bwMode="auto">
            <a:xfrm>
              <a:off x="95250" y="6731000"/>
              <a:ext cx="8204200" cy="5549900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700" y="21600"/>
                  </a:moveTo>
                  <a:lnTo>
                    <a:pt x="0" y="12117"/>
                  </a:lnTo>
                  <a:lnTo>
                    <a:pt x="5774" y="19095"/>
                  </a:lnTo>
                  <a:lnTo>
                    <a:pt x="4006" y="2959"/>
                  </a:lnTo>
                  <a:lnTo>
                    <a:pt x="10405" y="12508"/>
                  </a:lnTo>
                  <a:lnTo>
                    <a:pt x="9780" y="8422"/>
                  </a:lnTo>
                  <a:lnTo>
                    <a:pt x="11591" y="11077"/>
                  </a:lnTo>
                  <a:lnTo>
                    <a:pt x="10987" y="0"/>
                  </a:lnTo>
                  <a:lnTo>
                    <a:pt x="15794" y="6953"/>
                  </a:lnTo>
                  <a:lnTo>
                    <a:pt x="15276" y="1103"/>
                  </a:lnTo>
                  <a:lnTo>
                    <a:pt x="21600" y="10574"/>
                  </a:lnTo>
                </a:path>
              </a:pathLst>
            </a:custGeom>
            <a:noFill/>
            <a:ln w="127000" cap="flat">
              <a:solidFill>
                <a:srgbClr val="21927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9473" name="Group 12"/>
            <p:cNvGrpSpPr>
              <a:grpSpLocks/>
            </p:cNvGrpSpPr>
            <p:nvPr/>
          </p:nvGrpSpPr>
          <p:grpSpPr bwMode="auto">
            <a:xfrm flipH="1">
              <a:off x="7321550" y="10250488"/>
              <a:ext cx="3351213" cy="1727200"/>
              <a:chOff x="0" y="0"/>
              <a:chExt cx="2110" cy="1087"/>
            </a:xfrm>
          </p:grpSpPr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8" name="Line 1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9" name="Line 1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4" name="Group 17"/>
            <p:cNvGrpSpPr>
              <a:grpSpLocks/>
            </p:cNvGrpSpPr>
            <p:nvPr/>
          </p:nvGrpSpPr>
          <p:grpSpPr bwMode="auto">
            <a:xfrm flipH="1">
              <a:off x="3937000" y="11544300"/>
              <a:ext cx="3349625" cy="1725613"/>
              <a:chOff x="0" y="0"/>
              <a:chExt cx="2110" cy="1087"/>
            </a:xfrm>
          </p:grpSpPr>
          <p:sp>
            <p:nvSpPr>
              <p:cNvPr id="19482" name="Line 13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3" name="Line 14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4" name="Line 15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5" name="Line 16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9475" name="Group 22"/>
            <p:cNvGrpSpPr>
              <a:grpSpLocks/>
            </p:cNvGrpSpPr>
            <p:nvPr/>
          </p:nvGrpSpPr>
          <p:grpSpPr bwMode="auto">
            <a:xfrm flipH="1">
              <a:off x="558800" y="12776200"/>
              <a:ext cx="3349625" cy="1725613"/>
              <a:chOff x="0" y="0"/>
              <a:chExt cx="2110" cy="1087"/>
            </a:xfrm>
          </p:grpSpPr>
          <p:sp>
            <p:nvSpPr>
              <p:cNvPr id="19478" name="Line 18"/>
              <p:cNvSpPr>
                <a:spLocks noChangeShapeType="1"/>
              </p:cNvSpPr>
              <p:nvPr/>
            </p:nvSpPr>
            <p:spPr bwMode="auto">
              <a:xfrm>
                <a:off x="431" y="158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79" name="Line 19"/>
              <p:cNvSpPr>
                <a:spLocks noChangeShapeType="1"/>
              </p:cNvSpPr>
              <p:nvPr/>
            </p:nvSpPr>
            <p:spPr bwMode="auto">
              <a:xfrm>
                <a:off x="206" y="354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0" name="Line 20"/>
              <p:cNvSpPr>
                <a:spLocks noChangeShapeType="1"/>
              </p:cNvSpPr>
              <p:nvPr/>
            </p:nvSpPr>
            <p:spPr bwMode="auto">
              <a:xfrm>
                <a:off x="0" y="551"/>
                <a:ext cx="1484" cy="536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81" name="Line 21"/>
              <p:cNvSpPr>
                <a:spLocks noChangeShapeType="1"/>
              </p:cNvSpPr>
              <p:nvPr/>
            </p:nvSpPr>
            <p:spPr bwMode="auto">
              <a:xfrm>
                <a:off x="626" y="0"/>
                <a:ext cx="1484" cy="535"/>
              </a:xfrm>
              <a:prstGeom prst="line">
                <a:avLst/>
              </a:prstGeom>
              <a:noFill/>
              <a:ln w="101600">
                <a:solidFill>
                  <a:srgbClr val="9A9A9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9476" name="Freeform 23"/>
            <p:cNvSpPr>
              <a:spLocks/>
            </p:cNvSpPr>
            <p:nvPr/>
          </p:nvSpPr>
          <p:spPr bwMode="auto">
            <a:xfrm>
              <a:off x="9439275" y="12133263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7112000" y="13373100"/>
              <a:ext cx="2501900" cy="1778000"/>
            </a:xfrm>
            <a:custGeom>
              <a:avLst/>
              <a:gdLst>
                <a:gd name="T0" fmla="*/ 2147483647 w 19974"/>
                <a:gd name="T1" fmla="*/ 2147483647 h 21118"/>
                <a:gd name="T2" fmla="*/ 2147483647 w 19974"/>
                <a:gd name="T3" fmla="*/ 2147483647 h 21118"/>
                <a:gd name="T4" fmla="*/ 2147483647 w 19974"/>
                <a:gd name="T5" fmla="*/ 2147483647 h 21118"/>
                <a:gd name="T6" fmla="*/ 2147483647 w 19974"/>
                <a:gd name="T7" fmla="*/ 2147483647 h 21118"/>
                <a:gd name="T8" fmla="*/ 2147483647 w 19974"/>
                <a:gd name="T9" fmla="*/ 2147483647 h 21118"/>
                <a:gd name="T10" fmla="*/ 2147483647 w 19974"/>
                <a:gd name="T11" fmla="*/ 2147483647 h 21118"/>
                <a:gd name="T12" fmla="*/ 2147483647 w 19974"/>
                <a:gd name="T13" fmla="*/ 2147483647 h 21118"/>
                <a:gd name="T14" fmla="*/ 2147483647 w 19974"/>
                <a:gd name="T15" fmla="*/ 2147483647 h 21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974" h="21118">
                  <a:moveTo>
                    <a:pt x="1598" y="21118"/>
                  </a:moveTo>
                  <a:cubicBezTo>
                    <a:pt x="1598" y="21118"/>
                    <a:pt x="-1626" y="12278"/>
                    <a:pt x="1083" y="13347"/>
                  </a:cubicBezTo>
                  <a:cubicBezTo>
                    <a:pt x="3792" y="14415"/>
                    <a:pt x="5648" y="17088"/>
                    <a:pt x="6910" y="15445"/>
                  </a:cubicBezTo>
                  <a:cubicBezTo>
                    <a:pt x="8172" y="13802"/>
                    <a:pt x="3505" y="-482"/>
                    <a:pt x="5979" y="13"/>
                  </a:cubicBezTo>
                  <a:cubicBezTo>
                    <a:pt x="8453" y="508"/>
                    <a:pt x="10733" y="8623"/>
                    <a:pt x="13692" y="8555"/>
                  </a:cubicBezTo>
                  <a:cubicBezTo>
                    <a:pt x="16650" y="8487"/>
                    <a:pt x="14889" y="6339"/>
                    <a:pt x="15044" y="4414"/>
                  </a:cubicBezTo>
                  <a:cubicBezTo>
                    <a:pt x="15200" y="2489"/>
                    <a:pt x="17366" y="4969"/>
                    <a:pt x="18670" y="6263"/>
                  </a:cubicBezTo>
                  <a:cubicBezTo>
                    <a:pt x="19974" y="7556"/>
                    <a:pt x="19974" y="6032"/>
                    <a:pt x="19974" y="6032"/>
                  </a:cubicBezTo>
                </a:path>
              </a:pathLst>
            </a:custGeom>
            <a:noFill/>
            <a:ln w="114300" cap="flat">
              <a:solidFill>
                <a:srgbClr val="D8DFE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4E625-BA9E-4BA9-87A9-864344FCACAB}"/>
              </a:ext>
            </a:extLst>
          </p:cNvPr>
          <p:cNvSpPr txBox="1"/>
          <p:nvPr/>
        </p:nvSpPr>
        <p:spPr>
          <a:xfrm>
            <a:off x="13280210" y="919803"/>
            <a:ext cx="7494905" cy="79856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zh-CN" sz="48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功能需求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endParaRPr lang="en-US" altLang="zh-CN"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sz="4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道具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积分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lang="en-US"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NPC</a:t>
            </a: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  <a:p>
            <a:pPr marL="342900" lvl="0" indent="-342900" algn="l" defTabSz="457200">
              <a:lnSpc>
                <a:spcPct val="130000"/>
              </a:lnSpc>
              <a:buFont typeface="+mj-ea"/>
              <a:buAutoNum type="circleNumDbPlain"/>
            </a:pPr>
            <a:r>
              <a:rPr sz="4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音效</a:t>
            </a:r>
            <a:r>
              <a:rPr sz="240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C7F5A1-EAD7-4D01-8944-EDC53B3E985B}"/>
              </a:ext>
            </a:extLst>
          </p:cNvPr>
          <p:cNvSpPr txBox="1"/>
          <p:nvPr/>
        </p:nvSpPr>
        <p:spPr>
          <a:xfrm>
            <a:off x="17277397" y="1015502"/>
            <a:ext cx="4869815" cy="40723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80" tIns="34290" rIns="68580" bIns="34290" rtlCol="0">
            <a:spAutoFit/>
          </a:bodyPr>
          <a:lstStyle/>
          <a:p>
            <a:pPr lvl="0" algn="l" defTabSz="457200">
              <a:lnSpc>
                <a:spcPct val="130000"/>
              </a:lnSpc>
            </a:pPr>
            <a:r>
              <a:rPr lang="en-US" alt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sz="4400" dirty="0"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非功能需求</a:t>
            </a:r>
            <a:endParaRPr sz="6000" dirty="0"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流畅性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美观性</a:t>
            </a: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逻辑性</a:t>
            </a:r>
            <a:endParaRPr lang="en-US" altLang="zh-CN"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defTabSz="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创新性</a:t>
            </a:r>
            <a:endParaRPr sz="40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数据字典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23A24-AAA9-43A6-A70F-145F9D26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9" t="1582" r="109" b="12795"/>
          <a:stretch/>
        </p:blipFill>
        <p:spPr>
          <a:xfrm>
            <a:off x="10618591" y="140659"/>
            <a:ext cx="12922250" cy="135681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1357313" y="919803"/>
            <a:ext cx="22746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ER</a:t>
            </a:r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  <a:endParaRPr lang="en-US" sz="81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flipH="1">
            <a:off x="4521200" y="9900444"/>
            <a:ext cx="1111250" cy="1112837"/>
          </a:xfrm>
          <a:custGeom>
            <a:avLst/>
            <a:gdLst>
              <a:gd name="T0" fmla="*/ 3744 w 18105"/>
              <a:gd name="T1" fmla="*/ 2679 h 21600"/>
              <a:gd name="T2" fmla="*/ 0 w 18105"/>
              <a:gd name="T3" fmla="*/ 0 h 21600"/>
              <a:gd name="T4" fmla="*/ 0 w 18105"/>
              <a:gd name="T5" fmla="*/ 0 h 21600"/>
              <a:gd name="T6" fmla="*/ 3744 w 18105"/>
              <a:gd name="T7" fmla="*/ 0 h 21600"/>
              <a:gd name="T8" fmla="*/ 3744 w 18105"/>
              <a:gd name="T9" fmla="*/ 0 h 21600"/>
              <a:gd name="T10" fmla="*/ 3744 w 18105"/>
              <a:gd name="T11" fmla="*/ 2679 h 21600"/>
              <a:gd name="T12" fmla="*/ 3744 w 18105"/>
              <a:gd name="T13" fmla="*/ 267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7CB349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760537" y="9808369"/>
            <a:ext cx="2117725" cy="2100262"/>
          </a:xfrm>
          <a:custGeom>
            <a:avLst/>
            <a:gdLst>
              <a:gd name="T0" fmla="*/ 68427 w 18105"/>
              <a:gd name="T1" fmla="*/ 47256 h 21600"/>
              <a:gd name="T2" fmla="*/ 13685 w 18105"/>
              <a:gd name="T3" fmla="*/ 28392 h 21600"/>
              <a:gd name="T4" fmla="*/ 0 w 18105"/>
              <a:gd name="T5" fmla="*/ 0 h 21600"/>
              <a:gd name="T6" fmla="*/ 41056 w 18105"/>
              <a:gd name="T7" fmla="*/ 28392 h 21600"/>
              <a:gd name="T8" fmla="*/ 95798 w 18105"/>
              <a:gd name="T9" fmla="*/ 28392 h 21600"/>
              <a:gd name="T10" fmla="*/ 68427 w 18105"/>
              <a:gd name="T11" fmla="*/ 47256 h 21600"/>
              <a:gd name="T12" fmla="*/ 68427 w 18105"/>
              <a:gd name="T13" fmla="*/ 4725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105" h="21600">
                <a:moveTo>
                  <a:pt x="12799" y="21600"/>
                </a:moveTo>
                <a:cubicBezTo>
                  <a:pt x="12799" y="21600"/>
                  <a:pt x="5041" y="20453"/>
                  <a:pt x="2352" y="11844"/>
                </a:cubicBezTo>
                <a:cubicBezTo>
                  <a:pt x="-338" y="3234"/>
                  <a:pt x="15" y="0"/>
                  <a:pt x="15" y="0"/>
                </a:cubicBezTo>
                <a:cubicBezTo>
                  <a:pt x="15" y="0"/>
                  <a:pt x="2953" y="11153"/>
                  <a:pt x="8685" y="13557"/>
                </a:cubicBezTo>
                <a:cubicBezTo>
                  <a:pt x="14416" y="15961"/>
                  <a:pt x="17063" y="14422"/>
                  <a:pt x="17063" y="14422"/>
                </a:cubicBezTo>
                <a:cubicBezTo>
                  <a:pt x="17063" y="14422"/>
                  <a:pt x="21262" y="20626"/>
                  <a:pt x="12799" y="21600"/>
                </a:cubicBezTo>
                <a:close/>
                <a:moveTo>
                  <a:pt x="12799" y="21600"/>
                </a:moveTo>
              </a:path>
            </a:pathLst>
          </a:custGeom>
          <a:solidFill>
            <a:srgbClr val="6C9D3F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00162" y="10094119"/>
            <a:ext cx="1525588" cy="1527175"/>
            <a:chOff x="3930651" y="6364288"/>
            <a:chExt cx="1525588" cy="1527175"/>
          </a:xfrm>
        </p:grpSpPr>
        <p:grpSp>
          <p:nvGrpSpPr>
            <p:cNvPr id="37910" name="Group 18"/>
            <p:cNvGrpSpPr>
              <a:grpSpLocks/>
            </p:cNvGrpSpPr>
            <p:nvPr/>
          </p:nvGrpSpPr>
          <p:grpSpPr bwMode="auto">
            <a:xfrm>
              <a:off x="3930651" y="6364288"/>
              <a:ext cx="1525588" cy="1527175"/>
              <a:chOff x="0" y="0"/>
              <a:chExt cx="961" cy="961"/>
            </a:xfrm>
          </p:grpSpPr>
          <p:sp>
            <p:nvSpPr>
              <p:cNvPr id="37912" name="AutoShape 16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EC1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13" name="AutoShape 17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11" name="Rectangle 28"/>
            <p:cNvSpPr>
              <a:spLocks/>
            </p:cNvSpPr>
            <p:nvPr/>
          </p:nvSpPr>
          <p:spPr bwMode="auto">
            <a:xfrm>
              <a:off x="4168776" y="6661150"/>
              <a:ext cx="9779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#1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71687" y="7668419"/>
            <a:ext cx="1525588" cy="1527175"/>
            <a:chOff x="4702176" y="3938588"/>
            <a:chExt cx="1525588" cy="1527175"/>
          </a:xfrm>
        </p:grpSpPr>
        <p:grpSp>
          <p:nvGrpSpPr>
            <p:cNvPr id="37906" name="Group 21"/>
            <p:cNvGrpSpPr>
              <a:grpSpLocks/>
            </p:cNvGrpSpPr>
            <p:nvPr/>
          </p:nvGrpSpPr>
          <p:grpSpPr bwMode="auto">
            <a:xfrm>
              <a:off x="4702176" y="3938588"/>
              <a:ext cx="1525588" cy="1527175"/>
              <a:chOff x="0" y="0"/>
              <a:chExt cx="961" cy="961"/>
            </a:xfrm>
          </p:grpSpPr>
          <p:sp>
            <p:nvSpPr>
              <p:cNvPr id="37908" name="AutoShape 19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9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9" name="AutoShape 20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7" name="Rectangle 29"/>
            <p:cNvSpPr>
              <a:spLocks/>
            </p:cNvSpPr>
            <p:nvPr/>
          </p:nvSpPr>
          <p:spPr bwMode="auto">
            <a:xfrm>
              <a:off x="5026026" y="4178300"/>
              <a:ext cx="8429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g+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86350" y="7725569"/>
            <a:ext cx="1525587" cy="1525587"/>
            <a:chOff x="7716838" y="3995738"/>
            <a:chExt cx="1525588" cy="1525588"/>
          </a:xfrm>
        </p:grpSpPr>
        <p:grpSp>
          <p:nvGrpSpPr>
            <p:cNvPr id="37902" name="Group 24"/>
            <p:cNvGrpSpPr>
              <a:grpSpLocks/>
            </p:cNvGrpSpPr>
            <p:nvPr/>
          </p:nvGrpSpPr>
          <p:grpSpPr bwMode="auto">
            <a:xfrm>
              <a:off x="7716838" y="3995738"/>
              <a:ext cx="1525588" cy="1525588"/>
              <a:chOff x="0" y="0"/>
              <a:chExt cx="961" cy="961"/>
            </a:xfrm>
          </p:grpSpPr>
          <p:sp>
            <p:nvSpPr>
              <p:cNvPr id="37904" name="AutoShape 22"/>
              <p:cNvSpPr>
                <a:spLocks/>
              </p:cNvSpPr>
              <p:nvPr/>
            </p:nvSpPr>
            <p:spPr bwMode="auto">
              <a:xfrm>
                <a:off x="0" y="0"/>
                <a:ext cx="961" cy="9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905" name="AutoShape 23"/>
              <p:cNvSpPr>
                <a:spLocks/>
              </p:cNvSpPr>
              <p:nvPr/>
            </p:nvSpPr>
            <p:spPr bwMode="auto">
              <a:xfrm>
                <a:off x="195" y="9"/>
                <a:ext cx="760" cy="6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7903" name="Rectangle 30"/>
            <p:cNvSpPr>
              <a:spLocks/>
            </p:cNvSpPr>
            <p:nvPr/>
          </p:nvSpPr>
          <p:spPr bwMode="auto">
            <a:xfrm>
              <a:off x="8285163" y="4398963"/>
              <a:ext cx="39846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f</a:t>
              </a:r>
            </a:p>
          </p:txBody>
        </p:sp>
      </p:grpSp>
      <p:sp>
        <p:nvSpPr>
          <p:cNvPr id="58" name="AutoShape 31"/>
          <p:cNvSpPr>
            <a:spLocks/>
          </p:cNvSpPr>
          <p:nvPr/>
        </p:nvSpPr>
        <p:spPr bwMode="auto">
          <a:xfrm rot="2176248">
            <a:off x="3314700" y="7192169"/>
            <a:ext cx="1558925" cy="1128712"/>
          </a:xfrm>
          <a:custGeom>
            <a:avLst/>
            <a:gdLst>
              <a:gd name="T0" fmla="*/ 251151 w 21098"/>
              <a:gd name="T1" fmla="*/ 91551 h 17889"/>
              <a:gd name="T2" fmla="*/ 180143 w 21098"/>
              <a:gd name="T3" fmla="*/ 19875 h 17889"/>
              <a:gd name="T4" fmla="*/ 5468 w 21098"/>
              <a:gd name="T5" fmla="*/ 0 h 17889"/>
              <a:gd name="T6" fmla="*/ 65540 w 21098"/>
              <a:gd name="T7" fmla="*/ 79626 h 17889"/>
              <a:gd name="T8" fmla="*/ 234748 w 21098"/>
              <a:gd name="T9" fmla="*/ 107514 h 17889"/>
              <a:gd name="T10" fmla="*/ 196547 w 21098"/>
              <a:gd name="T11" fmla="*/ 71676 h 17889"/>
              <a:gd name="T12" fmla="*/ 158346 w 21098"/>
              <a:gd name="T13" fmla="*/ 63726 h 17889"/>
              <a:gd name="T14" fmla="*/ 251151 w 21098"/>
              <a:gd name="T15" fmla="*/ 91551 h 17889"/>
              <a:gd name="T16" fmla="*/ 251151 w 21098"/>
              <a:gd name="T17" fmla="*/ 91551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AutoShape 32"/>
          <p:cNvSpPr>
            <a:spLocks/>
          </p:cNvSpPr>
          <p:nvPr/>
        </p:nvSpPr>
        <p:spPr bwMode="auto">
          <a:xfrm rot="2176248">
            <a:off x="5283200" y="10360819"/>
            <a:ext cx="1143000" cy="819150"/>
          </a:xfrm>
          <a:custGeom>
            <a:avLst/>
            <a:gdLst>
              <a:gd name="T0" fmla="*/ 0 w 21103"/>
              <a:gd name="T1" fmla="*/ 25139 h 17889"/>
              <a:gd name="T2" fmla="*/ 20528 w 21103"/>
              <a:gd name="T3" fmla="*/ 4213 h 17889"/>
              <a:gd name="T4" fmla="*/ 70412 w 21103"/>
              <a:gd name="T5" fmla="*/ 0 h 17889"/>
              <a:gd name="T6" fmla="*/ 52809 w 21103"/>
              <a:gd name="T7" fmla="*/ 20972 h 17889"/>
              <a:gd name="T8" fmla="*/ 5850 w 21103"/>
              <a:gd name="T9" fmla="*/ 29352 h 17889"/>
              <a:gd name="T10" fmla="*/ 14678 w 21103"/>
              <a:gd name="T11" fmla="*/ 20972 h 17889"/>
              <a:gd name="T12" fmla="*/ 26377 w 21103"/>
              <a:gd name="T13" fmla="*/ 16759 h 17889"/>
              <a:gd name="T14" fmla="*/ 0 w 21103"/>
              <a:gd name="T15" fmla="*/ 25139 h 17889"/>
              <a:gd name="T16" fmla="*/ 0 w 21103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103" h="17889">
                <a:moveTo>
                  <a:pt x="3" y="14876"/>
                </a:moveTo>
                <a:cubicBezTo>
                  <a:pt x="3" y="14876"/>
                  <a:pt x="934" y="6985"/>
                  <a:pt x="5852" y="2889"/>
                </a:cubicBezTo>
                <a:cubicBezTo>
                  <a:pt x="10770" y="-1207"/>
                  <a:pt x="19961" y="258"/>
                  <a:pt x="20782" y="258"/>
                </a:cubicBezTo>
                <a:cubicBezTo>
                  <a:pt x="21603" y="259"/>
                  <a:pt x="21168" y="4878"/>
                  <a:pt x="15675" y="12636"/>
                </a:cubicBezTo>
                <a:cubicBezTo>
                  <a:pt x="10183" y="20393"/>
                  <a:pt x="1418" y="17268"/>
                  <a:pt x="1418" y="17268"/>
                </a:cubicBezTo>
                <a:cubicBezTo>
                  <a:pt x="1418" y="17268"/>
                  <a:pt x="2088" y="13368"/>
                  <a:pt x="4688" y="11526"/>
                </a:cubicBezTo>
                <a:cubicBezTo>
                  <a:pt x="7287" y="9683"/>
                  <a:pt x="7619" y="9914"/>
                  <a:pt x="7619" y="9914"/>
                </a:cubicBezTo>
                <a:cubicBezTo>
                  <a:pt x="7619" y="9914"/>
                  <a:pt x="3423" y="8938"/>
                  <a:pt x="3" y="14876"/>
                </a:cubicBezTo>
                <a:close/>
                <a:moveTo>
                  <a:pt x="3" y="14876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33"/>
          <p:cNvSpPr>
            <a:spLocks/>
          </p:cNvSpPr>
          <p:nvPr/>
        </p:nvSpPr>
        <p:spPr bwMode="auto">
          <a:xfrm rot="2176248">
            <a:off x="974725" y="9030494"/>
            <a:ext cx="1143000" cy="819150"/>
          </a:xfrm>
          <a:custGeom>
            <a:avLst/>
            <a:gdLst>
              <a:gd name="T0" fmla="*/ 73354 w 21098"/>
              <a:gd name="T1" fmla="*/ 25139 h 17889"/>
              <a:gd name="T2" fmla="*/ 52821 w 21098"/>
              <a:gd name="T3" fmla="*/ 4213 h 17889"/>
              <a:gd name="T4" fmla="*/ 0 w 21098"/>
              <a:gd name="T5" fmla="*/ 0 h 17889"/>
              <a:gd name="T6" fmla="*/ 17607 w 21098"/>
              <a:gd name="T7" fmla="*/ 20972 h 17889"/>
              <a:gd name="T8" fmla="*/ 67503 w 21098"/>
              <a:gd name="T9" fmla="*/ 29352 h 17889"/>
              <a:gd name="T10" fmla="*/ 55747 w 21098"/>
              <a:gd name="T11" fmla="*/ 20972 h 17889"/>
              <a:gd name="T12" fmla="*/ 46970 w 21098"/>
              <a:gd name="T13" fmla="*/ 16759 h 17889"/>
              <a:gd name="T14" fmla="*/ 73354 w 21098"/>
              <a:gd name="T15" fmla="*/ 25139 h 17889"/>
              <a:gd name="T16" fmla="*/ 73354 w 21098"/>
              <a:gd name="T17" fmla="*/ 25139 h 178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098" h="17889">
                <a:moveTo>
                  <a:pt x="21101" y="14881"/>
                </a:moveTo>
                <a:cubicBezTo>
                  <a:pt x="21101" y="14881"/>
                  <a:pt x="20167" y="6990"/>
                  <a:pt x="15249" y="2891"/>
                </a:cubicBezTo>
                <a:cubicBezTo>
                  <a:pt x="10330" y="-1207"/>
                  <a:pt x="1142" y="254"/>
                  <a:pt x="322" y="254"/>
                </a:cubicBezTo>
                <a:cubicBezTo>
                  <a:pt x="-499" y="253"/>
                  <a:pt x="-63" y="4873"/>
                  <a:pt x="5432" y="12633"/>
                </a:cubicBezTo>
                <a:cubicBezTo>
                  <a:pt x="10926" y="20393"/>
                  <a:pt x="19687" y="17273"/>
                  <a:pt x="19687" y="17273"/>
                </a:cubicBezTo>
                <a:cubicBezTo>
                  <a:pt x="19687" y="17273"/>
                  <a:pt x="19016" y="13372"/>
                  <a:pt x="16416" y="11528"/>
                </a:cubicBezTo>
                <a:cubicBezTo>
                  <a:pt x="13817" y="9685"/>
                  <a:pt x="13485" y="9915"/>
                  <a:pt x="13485" y="9915"/>
                </a:cubicBezTo>
                <a:cubicBezTo>
                  <a:pt x="13485" y="9915"/>
                  <a:pt x="17680" y="8942"/>
                  <a:pt x="21101" y="14881"/>
                </a:cubicBezTo>
                <a:close/>
                <a:moveTo>
                  <a:pt x="21101" y="14881"/>
                </a:moveTo>
              </a:path>
            </a:pathLst>
          </a:custGeom>
          <a:solidFill>
            <a:srgbClr val="589C38"/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B4050E3-4BFC-482F-86F5-13ED4CE4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47800"/>
            <a:ext cx="17772275" cy="113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692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"/>
          <p:cNvGrpSpPr>
            <a:grpSpLocks/>
          </p:cNvGrpSpPr>
          <p:nvPr/>
        </p:nvGrpSpPr>
        <p:grpSpPr bwMode="auto">
          <a:xfrm>
            <a:off x="6413500" y="2741613"/>
            <a:ext cx="9244013" cy="8397235"/>
            <a:chOff x="6413500" y="2741613"/>
            <a:chExt cx="9244013" cy="8397235"/>
          </a:xfrm>
        </p:grpSpPr>
        <p:sp>
          <p:nvSpPr>
            <p:cNvPr id="23555" name="Rectangle 1"/>
            <p:cNvSpPr>
              <a:spLocks/>
            </p:cNvSpPr>
            <p:nvPr/>
          </p:nvSpPr>
          <p:spPr bwMode="auto">
            <a:xfrm>
              <a:off x="10110540" y="9892353"/>
              <a:ext cx="4154984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项目设计</a:t>
              </a:r>
            </a:p>
          </p:txBody>
        </p:sp>
        <p:grpSp>
          <p:nvGrpSpPr>
            <p:cNvPr id="23556" name="Group 48"/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23560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23562" name="AutoShape 2"/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3" name="AutoShape 3"/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4" name="AutoShape 4"/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5" name="AutoShape 5"/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6" name="AutoShape 6"/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3567" name="AutoShape 7"/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68" name="Group 19"/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23595" name="AutoShape 8"/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6" name="AutoShape 9"/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7" name="AutoShape 10"/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8" name="AutoShape 11"/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9" name="AutoShape 12"/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0" name="AutoShape 13"/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1" name="AutoShape 14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2" name="AutoShape 15"/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3" name="AutoShape 16"/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4" name="AutoShape 17"/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605" name="AutoShape 18"/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69" name="AutoShape 20"/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3570" name="Group 32"/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23584" name="AutoShape 21"/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5" name="AutoShape 22"/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6" name="AutoShape 23"/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7" name="AutoShape 24"/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8" name="AutoShape 25"/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9" name="AutoShape 26"/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0" name="AutoShape 27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1" name="AutoShape 28"/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2" name="AutoShape 29"/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3" name="AutoShape 30"/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94" name="AutoShape 31"/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71" name="Group 44"/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573" name="AutoShape 33"/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4" name="AutoShape 34"/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5" name="AutoShape 35"/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6" name="AutoShape 36"/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7" name="AutoShape 37"/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8" name="AutoShape 38"/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79" name="AutoShape 39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0" name="AutoShape 40"/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1" name="AutoShape 41"/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2" name="AutoShape 42"/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3583" name="AutoShape 43"/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572" name="AutoShape 45"/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3561" name="Rectangle 47"/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720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</a:t>
                </a:r>
              </a:p>
            </p:txBody>
          </p:sp>
        </p:grp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58" name="AutoShape 50"/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9" name="Rectangle 51"/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  <p:sp>
        <p:nvSpPr>
          <p:cNvPr id="22530" name="Line 52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90600" y="302651"/>
            <a:ext cx="39033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GITHUB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E42F6-291E-4685-A736-4C68CDD5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626"/>
            <a:ext cx="13362324" cy="12202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014BF3-FEAF-4545-B90B-BD66D0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60690"/>
            <a:ext cx="17784694" cy="10252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407C0-99C8-492C-9B15-60D299B14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" t="-133" r="-487" b="133"/>
          <a:stretch/>
        </p:blipFill>
        <p:spPr>
          <a:xfrm>
            <a:off x="12649200" y="2401122"/>
            <a:ext cx="15650068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39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362759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HIPO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F34D6-6B33-4964-9B23-8FC01D08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58290"/>
            <a:ext cx="13606537" cy="117994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业务流图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C13795-258A-4F1A-B259-22F04BCF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7081500" cy="108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5791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8F1623-FEF1-447A-8C8E-FEE70D208BA8}"/>
              </a:ext>
            </a:extLst>
          </p:cNvPr>
          <p:cNvSpPr/>
          <p:nvPr/>
        </p:nvSpPr>
        <p:spPr>
          <a:xfrm>
            <a:off x="4856689" y="3256093"/>
            <a:ext cx="1623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（1）选择地图：玩家通过选择这个选项在不同的地图上进行游戏，不同的地图有不同的剧情。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（2）退出游戏：玩家可以正常的结束这个游戏，退出游戏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（3）积分显示：玩家可以在进行游戏的同时了解自己获得了多少分数</a:t>
            </a:r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id="{F1741E8C-1402-4448-A150-94320BB273A0}"/>
              </a:ext>
            </a:extLst>
          </p:cNvPr>
          <p:cNvGrpSpPr>
            <a:grpSpLocks/>
          </p:cNvGrpSpPr>
          <p:nvPr/>
        </p:nvGrpSpPr>
        <p:grpSpPr bwMode="auto">
          <a:xfrm rot="3212386">
            <a:off x="-1244872" y="7602417"/>
            <a:ext cx="7285037" cy="7015162"/>
            <a:chOff x="0" y="0"/>
            <a:chExt cx="4588" cy="441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2C55787-7323-4EFD-8087-0B09B210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116"/>
              <a:ext cx="1956" cy="2419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A9135FFC-0B17-49B8-B5AD-CF09F809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1227"/>
              <a:ext cx="1522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81B550C0-79E3-4705-8046-08B06B67E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461"/>
              <a:ext cx="1068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CB8B122-5D42-46D3-80BD-9B711876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1416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A2307DC-B52B-4E37-BFEA-1C52C853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06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D40D8DD1-3A25-4784-9CF7-3CDCDC59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961"/>
              <a:ext cx="5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9214DB1-DA3F-47E7-A1C0-9777C0A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639"/>
              <a:ext cx="84" cy="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6A432ADB-9625-462C-A4A0-5C0C4789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583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C775D815-278B-445B-957F-E4A650B7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838"/>
              <a:ext cx="105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49BD121D-4E7E-4CD5-AE84-4C45DE20D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504"/>
              <a:ext cx="51" cy="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F43A72D-F01F-41CF-986A-BB1E4999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506"/>
              <a:ext cx="47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CD7E9290-594E-4EE3-9ADA-580997A9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1382"/>
              <a:ext cx="36" cy="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F33BF6-DB1F-44A5-B048-41BBC47F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539"/>
              <a:ext cx="60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62755AAA-F5D3-4F87-BA4A-49E9C905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305"/>
              <a:ext cx="3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62E501E6-520F-4CA7-93D1-0CE1FEAA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8" y="1438"/>
              <a:ext cx="65" cy="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A53C05D6-80F1-40A4-BD60-501AEBA8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1127"/>
              <a:ext cx="6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1C83DCD-6ED3-4A48-94FC-178F624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539"/>
              <a:ext cx="121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0EB9F4C1-DD49-4A31-A817-238D888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227"/>
              <a:ext cx="41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91207A1-8363-4E14-85F5-5E209B4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1049"/>
              <a:ext cx="79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E107B293-13E5-4909-BD97-317C98C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872"/>
              <a:ext cx="115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F71FE6D5-0CD6-4409-84B2-637B9F74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672"/>
              <a:ext cx="14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60CB76D6-F57E-49EE-A305-6B45377A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739"/>
              <a:ext cx="11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10EFD1D2-E64B-4085-946F-7EBB43CA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64941367-D6C7-45CA-BA10-2005862C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3669"/>
              <a:ext cx="451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5DD368F1-8FAF-4886-A17D-CC0A264A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058"/>
              <a:ext cx="481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128F764F-DF7E-4E86-B0D8-8210AD03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58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306FCBF-ECC6-491E-A590-343F4730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392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31">
              <a:extLst>
                <a:ext uri="{FF2B5EF4-FFF2-40B4-BE49-F238E27FC236}">
                  <a16:creationId xmlns:a16="http://schemas.microsoft.com/office/drawing/2014/main" id="{AA1CAD89-AE72-44EA-92AA-C13891B46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2481"/>
              <a:ext cx="1056" cy="7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32">
              <a:extLst>
                <a:ext uri="{FF2B5EF4-FFF2-40B4-BE49-F238E27FC236}">
                  <a16:creationId xmlns:a16="http://schemas.microsoft.com/office/drawing/2014/main" id="{845F44B2-49B5-4B22-8AD4-DAB46EED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36"/>
              <a:ext cx="133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33">
              <a:extLst>
                <a:ext uri="{FF2B5EF4-FFF2-40B4-BE49-F238E27FC236}">
                  <a16:creationId xmlns:a16="http://schemas.microsoft.com/office/drawing/2014/main" id="{4816ABE6-6279-4ABA-8399-37B726E0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4">
              <a:extLst>
                <a:ext uri="{FF2B5EF4-FFF2-40B4-BE49-F238E27FC236}">
                  <a16:creationId xmlns:a16="http://schemas.microsoft.com/office/drawing/2014/main" id="{9DFD61AA-6A3F-477E-8D07-E90C6029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736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>
              <a:extLst>
                <a:ext uri="{FF2B5EF4-FFF2-40B4-BE49-F238E27FC236}">
                  <a16:creationId xmlns:a16="http://schemas.microsoft.com/office/drawing/2014/main" id="{555849DB-FAE6-4987-9ADE-503174C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2736"/>
              <a:ext cx="134" cy="1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3B048B50-7D4C-491E-8E07-1150DB84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936"/>
              <a:ext cx="63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7">
              <a:extLst>
                <a:ext uri="{FF2B5EF4-FFF2-40B4-BE49-F238E27FC236}">
                  <a16:creationId xmlns:a16="http://schemas.microsoft.com/office/drawing/2014/main" id="{CFF71490-AD8B-4BB0-9363-AF7447B50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3036"/>
              <a:ext cx="545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78CA8B29-D179-405B-ABFC-0066D33791D1}"/>
                </a:ext>
              </a:extLst>
            </p:cNvPr>
            <p:cNvGrpSpPr>
              <a:grpSpLocks/>
            </p:cNvGrpSpPr>
            <p:nvPr/>
          </p:nvGrpSpPr>
          <p:grpSpPr bwMode="auto">
            <a:xfrm rot="12873206" flipH="1">
              <a:off x="388" y="391"/>
              <a:ext cx="2002" cy="1993"/>
              <a:chOff x="0" y="0"/>
              <a:chExt cx="2001" cy="1992"/>
            </a:xfrm>
          </p:grpSpPr>
          <p:sp>
            <p:nvSpPr>
              <p:cNvPr id="44" name="AutoShape 38">
                <a:extLst>
                  <a:ext uri="{FF2B5EF4-FFF2-40B4-BE49-F238E27FC236}">
                    <a16:creationId xmlns:a16="http://schemas.microsoft.com/office/drawing/2014/main" id="{4F39924C-E1FF-46E8-AF4F-10E4B4261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39">
                <a:extLst>
                  <a:ext uri="{FF2B5EF4-FFF2-40B4-BE49-F238E27FC236}">
                    <a16:creationId xmlns:a16="http://schemas.microsoft.com/office/drawing/2014/main" id="{A60F7A2E-3222-4C70-90E7-DF353F272E1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6B3A9035-5FC3-4C1B-996C-E2A7A7DE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837"/>
              <a:ext cx="159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84A48CD0-EFD2-4D7D-9E84-EF333AF8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06"/>
              <a:ext cx="1344" cy="1976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43">
              <a:extLst>
                <a:ext uri="{FF2B5EF4-FFF2-40B4-BE49-F238E27FC236}">
                  <a16:creationId xmlns:a16="http://schemas.microsoft.com/office/drawing/2014/main" id="{8DC5D1E2-6481-4A70-90CE-5DDEA450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539"/>
              <a:ext cx="1089" cy="9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4">
              <a:extLst>
                <a:ext uri="{FF2B5EF4-FFF2-40B4-BE49-F238E27FC236}">
                  <a16:creationId xmlns:a16="http://schemas.microsoft.com/office/drawing/2014/main" id="{3AF64CAB-C423-4503-98C6-FE8AE3706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605"/>
              <a:ext cx="640" cy="739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F3F9720D-1313-4778-BC04-35ED4F9FE8C2}"/>
              </a:ext>
            </a:extLst>
          </p:cNvPr>
          <p:cNvGrpSpPr>
            <a:grpSpLocks/>
          </p:cNvGrpSpPr>
          <p:nvPr/>
        </p:nvGrpSpPr>
        <p:grpSpPr bwMode="auto">
          <a:xfrm>
            <a:off x="21336000" y="685800"/>
            <a:ext cx="1104900" cy="1701800"/>
            <a:chOff x="0" y="0"/>
            <a:chExt cx="696" cy="1071"/>
          </a:xfrm>
        </p:grpSpPr>
        <p:sp>
          <p:nvSpPr>
            <p:cNvPr id="47" name="AutoShape 31">
              <a:extLst>
                <a:ext uri="{FF2B5EF4-FFF2-40B4-BE49-F238E27FC236}">
                  <a16:creationId xmlns:a16="http://schemas.microsoft.com/office/drawing/2014/main" id="{061ED9DE-826D-4381-8E51-17D68168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0F28196D-444C-4627-9E07-3F19F1A5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379B9CD7-A295-4E79-979A-1CFFEEE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D0851F3C-37B5-4EBA-AA9C-A8AB6D90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392C6257-F4AE-4AB0-8B86-6AB441C0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8594ABD6-2A4F-478E-BC8B-E2773B5A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8A37E1F1-B9E0-4ED2-90B8-D3ED6429EE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8">
              <a:extLst>
                <a:ext uri="{FF2B5EF4-FFF2-40B4-BE49-F238E27FC236}">
                  <a16:creationId xmlns:a16="http://schemas.microsoft.com/office/drawing/2014/main" id="{FE2E93AE-097A-40C7-ADA8-85213172A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C6C391EC-06B3-4E1B-A4C2-8A9F9C97ED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904C8624-BBC4-441D-8F6E-B86BB0AA2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32C56ED2-6A3B-449D-8E03-692D5502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54DC632C-6134-4219-AD43-3251D04BF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9" name="Group 56">
            <a:extLst>
              <a:ext uri="{FF2B5EF4-FFF2-40B4-BE49-F238E27FC236}">
                <a16:creationId xmlns:a16="http://schemas.microsoft.com/office/drawing/2014/main" id="{948B3822-D123-4758-91EB-89801136AA3E}"/>
              </a:ext>
            </a:extLst>
          </p:cNvPr>
          <p:cNvGrpSpPr>
            <a:grpSpLocks/>
          </p:cNvGrpSpPr>
          <p:nvPr/>
        </p:nvGrpSpPr>
        <p:grpSpPr bwMode="auto">
          <a:xfrm>
            <a:off x="20142200" y="1474787"/>
            <a:ext cx="787400" cy="1206500"/>
            <a:chOff x="0" y="0"/>
            <a:chExt cx="495" cy="760"/>
          </a:xfrm>
        </p:grpSpPr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FAE40F97-40F7-4E50-ABDB-29F8D758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95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A3CE0B2D-C6E0-49C3-B91E-7833E3F4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C6C23BAA-9F50-4FDB-9389-A4EF0F69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0"/>
              <a:ext cx="158" cy="592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5021C9C2-AD14-4CC3-8493-29582808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9"/>
              <a:ext cx="203" cy="5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AA1AF78-2D46-4708-9B74-20E7C48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" y="587"/>
              <a:ext cx="128" cy="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1AD23F15-B916-41DD-9AFC-0268ED4E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656"/>
              <a:ext cx="125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50">
              <a:extLst>
                <a:ext uri="{FF2B5EF4-FFF2-40B4-BE49-F238E27FC236}">
                  <a16:creationId xmlns:a16="http://schemas.microsoft.com/office/drawing/2014/main" id="{20DBA19C-D5B6-49B6-AFFD-02C0F3DB0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51">
              <a:extLst>
                <a:ext uri="{FF2B5EF4-FFF2-40B4-BE49-F238E27FC236}">
                  <a16:creationId xmlns:a16="http://schemas.microsoft.com/office/drawing/2014/main" id="{A7CD5292-3DAF-4A06-99E7-984558D46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52">
              <a:extLst>
                <a:ext uri="{FF2B5EF4-FFF2-40B4-BE49-F238E27FC236}">
                  <a16:creationId xmlns:a16="http://schemas.microsoft.com/office/drawing/2014/main" id="{FCCAB124-0238-4CDC-AEF3-B1E244290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08" y="592"/>
              <a:ext cx="0" cy="65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53">
              <a:extLst>
                <a:ext uri="{FF2B5EF4-FFF2-40B4-BE49-F238E27FC236}">
                  <a16:creationId xmlns:a16="http://schemas.microsoft.com/office/drawing/2014/main" id="{A8ED2CAF-6036-4F41-BE5A-33B26EFC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4">
              <a:extLst>
                <a:ext uri="{FF2B5EF4-FFF2-40B4-BE49-F238E27FC236}">
                  <a16:creationId xmlns:a16="http://schemas.microsoft.com/office/drawing/2014/main" id="{E975E075-CAB8-49B9-A411-9631335B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654"/>
              <a:ext cx="66" cy="58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004E8D1B-8C49-4F24-9025-E43CCCD1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" y="738"/>
              <a:ext cx="12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5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-2632147" y="1142962"/>
            <a:ext cx="16706851" cy="0"/>
          </a:xfrm>
          <a:prstGeom prst="line">
            <a:avLst/>
          </a:prstGeom>
          <a:noFill/>
          <a:ln w="38100">
            <a:solidFill>
              <a:srgbClr val="FFFFFF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17298284" y="522840"/>
            <a:ext cx="44243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zh-CN" altLang="en-US" sz="96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目录</a:t>
            </a:r>
            <a:endParaRPr lang="en-US" sz="96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036667" y="2527733"/>
            <a:ext cx="13682811" cy="111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一、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项目计划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二、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项目需求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三、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项目设计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8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四、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项目测试</a:t>
            </a:r>
            <a:endParaRPr lang="en-US" altLang="zh-CN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endParaRPr lang="zh-CN" altLang="en-US" sz="7200" dirty="0">
              <a:solidFill>
                <a:schemeClr val="bg1"/>
              </a:solidFill>
              <a:latin typeface="+mn-lt"/>
              <a:ea typeface="微软雅黑" panose="020B0503020204020204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五、</a:t>
            </a:r>
            <a:r>
              <a:rPr lang="en-US" altLang="zh-CN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	</a:t>
            </a:r>
            <a:r>
              <a:rPr lang="zh-CN" altLang="en-US" sz="7200" dirty="0">
                <a:solidFill>
                  <a:schemeClr val="bg1"/>
                </a:solidFill>
                <a:latin typeface="+mn-lt"/>
                <a:ea typeface="微软雅黑" panose="020B0503020204020204" charset="-122"/>
              </a:rPr>
              <a:t>项目总结</a:t>
            </a:r>
          </a:p>
        </p:txBody>
      </p:sp>
      <p:grpSp>
        <p:nvGrpSpPr>
          <p:cNvPr id="23556" name="Group 45"/>
          <p:cNvGrpSpPr>
            <a:grpSpLocks/>
          </p:cNvGrpSpPr>
          <p:nvPr/>
        </p:nvGrpSpPr>
        <p:grpSpPr bwMode="auto">
          <a:xfrm rot="2744935">
            <a:off x="1027517" y="2535999"/>
            <a:ext cx="7193185" cy="6822064"/>
            <a:chOff x="0" y="0"/>
            <a:chExt cx="3746" cy="3511"/>
          </a:xfrm>
        </p:grpSpPr>
        <p:sp>
          <p:nvSpPr>
            <p:cNvPr id="24581" name="AutoShape 4"/>
            <p:cNvSpPr>
              <a:spLocks/>
            </p:cNvSpPr>
            <p:nvPr/>
          </p:nvSpPr>
          <p:spPr bwMode="auto">
            <a:xfrm>
              <a:off x="1284" y="822"/>
              <a:ext cx="1593" cy="1971"/>
            </a:xfrm>
            <a:custGeom>
              <a:avLst/>
              <a:gdLst>
                <a:gd name="T0" fmla="*/ 1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 w 21600"/>
                <a:gd name="T15" fmla="*/ 0 h 21600"/>
                <a:gd name="T16" fmla="*/ 1 w 21600"/>
                <a:gd name="T17" fmla="*/ 1 h 21600"/>
                <a:gd name="T18" fmla="*/ 1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2" name="AutoShape 5"/>
            <p:cNvSpPr>
              <a:spLocks/>
            </p:cNvSpPr>
            <p:nvPr/>
          </p:nvSpPr>
          <p:spPr bwMode="auto">
            <a:xfrm>
              <a:off x="1465" y="912"/>
              <a:ext cx="1240" cy="25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2 h 21600"/>
                <a:gd name="T10" fmla="*/ 0 w 21600"/>
                <a:gd name="T11" fmla="*/ 2 h 21600"/>
                <a:gd name="T12" fmla="*/ 0 w 21600"/>
                <a:gd name="T13" fmla="*/ 3 h 21600"/>
                <a:gd name="T14" fmla="*/ 0 w 21600"/>
                <a:gd name="T15" fmla="*/ 4 h 21600"/>
                <a:gd name="T16" fmla="*/ 0 w 21600"/>
                <a:gd name="T17" fmla="*/ 5 h 21600"/>
                <a:gd name="T18" fmla="*/ 0 w 21600"/>
                <a:gd name="T19" fmla="*/ 4 h 21600"/>
                <a:gd name="T20" fmla="*/ 0 w 21600"/>
                <a:gd name="T21" fmla="*/ 3 h 21600"/>
                <a:gd name="T22" fmla="*/ 0 w 21600"/>
                <a:gd name="T23" fmla="*/ 3 h 21600"/>
                <a:gd name="T24" fmla="*/ 0 w 21600"/>
                <a:gd name="T25" fmla="*/ 4 h 21600"/>
                <a:gd name="T26" fmla="*/ 0 w 21600"/>
                <a:gd name="T27" fmla="*/ 5 h 21600"/>
                <a:gd name="T28" fmla="*/ 0 w 21600"/>
                <a:gd name="T29" fmla="*/ 4 h 21600"/>
                <a:gd name="T30" fmla="*/ 0 w 21600"/>
                <a:gd name="T31" fmla="*/ 3 h 21600"/>
                <a:gd name="T32" fmla="*/ 0 w 21600"/>
                <a:gd name="T33" fmla="*/ 2 h 21600"/>
                <a:gd name="T34" fmla="*/ 0 w 21600"/>
                <a:gd name="T35" fmla="*/ 2 h 21600"/>
                <a:gd name="T36" fmla="*/ 0 w 21600"/>
                <a:gd name="T37" fmla="*/ 1 h 21600"/>
                <a:gd name="T38" fmla="*/ 0 w 21600"/>
                <a:gd name="T39" fmla="*/ 1 h 21600"/>
                <a:gd name="T40" fmla="*/ 0 w 21600"/>
                <a:gd name="T41" fmla="*/ 1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3" name="AutoShape 6"/>
            <p:cNvSpPr>
              <a:spLocks/>
            </p:cNvSpPr>
            <p:nvPr/>
          </p:nvSpPr>
          <p:spPr bwMode="auto">
            <a:xfrm>
              <a:off x="2352" y="289"/>
              <a:ext cx="870" cy="1204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4" name="AutoShape 7"/>
            <p:cNvSpPr>
              <a:spLocks/>
            </p:cNvSpPr>
            <p:nvPr/>
          </p:nvSpPr>
          <p:spPr bwMode="auto">
            <a:xfrm>
              <a:off x="2461" y="1066"/>
              <a:ext cx="1285" cy="535"/>
            </a:xfrm>
            <a:custGeom>
              <a:avLst/>
              <a:gdLst>
                <a:gd name="T0" fmla="*/ 0 w 21114"/>
                <a:gd name="T1" fmla="*/ 0 h 20825"/>
                <a:gd name="T2" fmla="*/ 0 w 21114"/>
                <a:gd name="T3" fmla="*/ 0 h 20825"/>
                <a:gd name="T4" fmla="*/ 0 w 21114"/>
                <a:gd name="T5" fmla="*/ 0 h 20825"/>
                <a:gd name="T6" fmla="*/ 0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0 w 21114"/>
                <a:gd name="T19" fmla="*/ 0 h 20825"/>
                <a:gd name="T20" fmla="*/ 0 w 21114"/>
                <a:gd name="T21" fmla="*/ 0 h 20825"/>
                <a:gd name="T22" fmla="*/ 0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4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5" name="AutoShape 8"/>
            <p:cNvSpPr>
              <a:spLocks/>
            </p:cNvSpPr>
            <p:nvPr/>
          </p:nvSpPr>
          <p:spPr bwMode="auto">
            <a:xfrm>
              <a:off x="1529" y="0"/>
              <a:ext cx="1095" cy="160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4586" name="AutoShape 9"/>
            <p:cNvSpPr>
              <a:spLocks/>
            </p:cNvSpPr>
            <p:nvPr/>
          </p:nvSpPr>
          <p:spPr bwMode="auto">
            <a:xfrm>
              <a:off x="1637" y="352"/>
              <a:ext cx="887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7" name="AutoShape 10"/>
            <p:cNvSpPr>
              <a:spLocks/>
            </p:cNvSpPr>
            <p:nvPr/>
          </p:nvSpPr>
          <p:spPr bwMode="auto">
            <a:xfrm>
              <a:off x="2633" y="325"/>
              <a:ext cx="46" cy="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8" name="AutoShape 11"/>
            <p:cNvSpPr>
              <a:spLocks/>
            </p:cNvSpPr>
            <p:nvPr/>
          </p:nvSpPr>
          <p:spPr bwMode="auto">
            <a:xfrm>
              <a:off x="3085" y="696"/>
              <a:ext cx="45" cy="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89" name="AutoShape 12"/>
            <p:cNvSpPr>
              <a:spLocks/>
            </p:cNvSpPr>
            <p:nvPr/>
          </p:nvSpPr>
          <p:spPr bwMode="auto">
            <a:xfrm>
              <a:off x="2940" y="433"/>
              <a:ext cx="69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0" name="AutoShape 13"/>
            <p:cNvSpPr>
              <a:spLocks/>
            </p:cNvSpPr>
            <p:nvPr/>
          </p:nvSpPr>
          <p:spPr bwMode="auto">
            <a:xfrm>
              <a:off x="2895" y="388"/>
              <a:ext cx="81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1" name="AutoShape 14"/>
            <p:cNvSpPr>
              <a:spLocks/>
            </p:cNvSpPr>
            <p:nvPr/>
          </p:nvSpPr>
          <p:spPr bwMode="auto">
            <a:xfrm>
              <a:off x="3058" y="596"/>
              <a:ext cx="86" cy="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2" name="AutoShape 15"/>
            <p:cNvSpPr>
              <a:spLocks/>
            </p:cNvSpPr>
            <p:nvPr/>
          </p:nvSpPr>
          <p:spPr bwMode="auto">
            <a:xfrm>
              <a:off x="2877" y="1138"/>
              <a:ext cx="41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3" name="AutoShape 16"/>
            <p:cNvSpPr>
              <a:spLocks/>
            </p:cNvSpPr>
            <p:nvPr/>
          </p:nvSpPr>
          <p:spPr bwMode="auto">
            <a:xfrm>
              <a:off x="2696" y="325"/>
              <a:ext cx="38" cy="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4" name="AutoShape 17"/>
            <p:cNvSpPr>
              <a:spLocks/>
            </p:cNvSpPr>
            <p:nvPr/>
          </p:nvSpPr>
          <p:spPr bwMode="auto">
            <a:xfrm>
              <a:off x="2977" y="1039"/>
              <a:ext cx="29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5" name="AutoShape 18"/>
            <p:cNvSpPr>
              <a:spLocks/>
            </p:cNvSpPr>
            <p:nvPr/>
          </p:nvSpPr>
          <p:spPr bwMode="auto">
            <a:xfrm>
              <a:off x="2759" y="352"/>
              <a:ext cx="49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6" name="AutoShape 19"/>
            <p:cNvSpPr>
              <a:spLocks/>
            </p:cNvSpPr>
            <p:nvPr/>
          </p:nvSpPr>
          <p:spPr bwMode="auto">
            <a:xfrm>
              <a:off x="3013" y="976"/>
              <a:ext cx="3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7" name="AutoShape 20"/>
            <p:cNvSpPr>
              <a:spLocks/>
            </p:cNvSpPr>
            <p:nvPr/>
          </p:nvSpPr>
          <p:spPr bwMode="auto">
            <a:xfrm>
              <a:off x="2931" y="1084"/>
              <a:ext cx="54" cy="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8" name="AutoShape 21"/>
            <p:cNvSpPr>
              <a:spLocks/>
            </p:cNvSpPr>
            <p:nvPr/>
          </p:nvSpPr>
          <p:spPr bwMode="auto">
            <a:xfrm>
              <a:off x="3076" y="831"/>
              <a:ext cx="56" cy="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99" name="AutoShape 22"/>
            <p:cNvSpPr>
              <a:spLocks/>
            </p:cNvSpPr>
            <p:nvPr/>
          </p:nvSpPr>
          <p:spPr bwMode="auto">
            <a:xfrm>
              <a:off x="2823" y="352"/>
              <a:ext cx="98" cy="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0" name="AutoShape 23"/>
            <p:cNvSpPr>
              <a:spLocks/>
            </p:cNvSpPr>
            <p:nvPr/>
          </p:nvSpPr>
          <p:spPr bwMode="auto">
            <a:xfrm>
              <a:off x="3049" y="912"/>
              <a:ext cx="33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1" name="AutoShape 24"/>
            <p:cNvSpPr>
              <a:spLocks/>
            </p:cNvSpPr>
            <p:nvPr/>
          </p:nvSpPr>
          <p:spPr bwMode="auto">
            <a:xfrm>
              <a:off x="3085" y="768"/>
              <a:ext cx="65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2" name="AutoShape 25"/>
            <p:cNvSpPr>
              <a:spLocks/>
            </p:cNvSpPr>
            <p:nvPr/>
          </p:nvSpPr>
          <p:spPr bwMode="auto">
            <a:xfrm>
              <a:off x="3076" y="623"/>
              <a:ext cx="94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3" name="AutoShape 26"/>
            <p:cNvSpPr>
              <a:spLocks/>
            </p:cNvSpPr>
            <p:nvPr/>
          </p:nvSpPr>
          <p:spPr bwMode="auto">
            <a:xfrm>
              <a:off x="2986" y="461"/>
              <a:ext cx="11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4" name="AutoShape 27"/>
            <p:cNvSpPr>
              <a:spLocks/>
            </p:cNvSpPr>
            <p:nvPr/>
          </p:nvSpPr>
          <p:spPr bwMode="auto">
            <a:xfrm>
              <a:off x="3022" y="515"/>
              <a:ext cx="95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5" name="AutoShape 28"/>
            <p:cNvSpPr>
              <a:spLocks/>
            </p:cNvSpPr>
            <p:nvPr/>
          </p:nvSpPr>
          <p:spPr bwMode="auto">
            <a:xfrm>
              <a:off x="1963" y="406"/>
              <a:ext cx="522" cy="602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6" name="AutoShape 29"/>
            <p:cNvSpPr>
              <a:spLocks/>
            </p:cNvSpPr>
            <p:nvPr/>
          </p:nvSpPr>
          <p:spPr bwMode="auto">
            <a:xfrm>
              <a:off x="1565" y="2901"/>
              <a:ext cx="368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7" name="AutoShape 30"/>
            <p:cNvSpPr>
              <a:spLocks/>
            </p:cNvSpPr>
            <p:nvPr/>
          </p:nvSpPr>
          <p:spPr bwMode="auto">
            <a:xfrm>
              <a:off x="2253" y="2901"/>
              <a:ext cx="367" cy="153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8" name="AutoShape 31"/>
            <p:cNvSpPr>
              <a:spLocks/>
            </p:cNvSpPr>
            <p:nvPr/>
          </p:nvSpPr>
          <p:spPr bwMode="auto">
            <a:xfrm>
              <a:off x="1592" y="2404"/>
              <a:ext cx="391" cy="135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09" name="AutoShape 32"/>
            <p:cNvSpPr>
              <a:spLocks/>
            </p:cNvSpPr>
            <p:nvPr/>
          </p:nvSpPr>
          <p:spPr bwMode="auto">
            <a:xfrm>
              <a:off x="2180" y="2404"/>
              <a:ext cx="380" cy="125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0" name="AutoShape 33"/>
            <p:cNvSpPr>
              <a:spLocks/>
            </p:cNvSpPr>
            <p:nvPr/>
          </p:nvSpPr>
          <p:spPr bwMode="auto">
            <a:xfrm>
              <a:off x="1637" y="1862"/>
              <a:ext cx="860" cy="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1" name="AutoShape 34"/>
            <p:cNvSpPr>
              <a:spLocks/>
            </p:cNvSpPr>
            <p:nvPr/>
          </p:nvSpPr>
          <p:spPr bwMode="auto">
            <a:xfrm>
              <a:off x="1637" y="1934"/>
              <a:ext cx="860" cy="5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2" name="AutoShape 35"/>
            <p:cNvSpPr>
              <a:spLocks/>
            </p:cNvSpPr>
            <p:nvPr/>
          </p:nvSpPr>
          <p:spPr bwMode="auto">
            <a:xfrm>
              <a:off x="1800" y="2142"/>
              <a:ext cx="109" cy="9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3" name="AutoShape 36"/>
            <p:cNvSpPr>
              <a:spLocks/>
            </p:cNvSpPr>
            <p:nvPr/>
          </p:nvSpPr>
          <p:spPr bwMode="auto">
            <a:xfrm>
              <a:off x="1945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4" name="AutoShape 37"/>
            <p:cNvSpPr>
              <a:spLocks/>
            </p:cNvSpPr>
            <p:nvPr/>
          </p:nvSpPr>
          <p:spPr bwMode="auto">
            <a:xfrm>
              <a:off x="2081" y="2142"/>
              <a:ext cx="103" cy="1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5" name="AutoShape 38"/>
            <p:cNvSpPr>
              <a:spLocks/>
            </p:cNvSpPr>
            <p:nvPr/>
          </p:nvSpPr>
          <p:spPr bwMode="auto">
            <a:xfrm>
              <a:off x="2225" y="2142"/>
              <a:ext cx="109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6" name="AutoShape 39"/>
            <p:cNvSpPr>
              <a:spLocks/>
            </p:cNvSpPr>
            <p:nvPr/>
          </p:nvSpPr>
          <p:spPr bwMode="auto">
            <a:xfrm>
              <a:off x="1800" y="2305"/>
              <a:ext cx="516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617" name="AutoShape 40"/>
            <p:cNvSpPr>
              <a:spLocks/>
            </p:cNvSpPr>
            <p:nvPr/>
          </p:nvSpPr>
          <p:spPr bwMode="auto">
            <a:xfrm>
              <a:off x="1836" y="2386"/>
              <a:ext cx="444" cy="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4618" name="Group 43"/>
            <p:cNvGrpSpPr>
              <a:grpSpLocks/>
            </p:cNvGrpSpPr>
            <p:nvPr/>
          </p:nvGrpSpPr>
          <p:grpSpPr bwMode="auto">
            <a:xfrm rot="12873250" flipH="1">
              <a:off x="316" y="424"/>
              <a:ext cx="1630" cy="1623"/>
              <a:chOff x="0" y="0"/>
              <a:chExt cx="1630" cy="1622"/>
            </a:xfrm>
          </p:grpSpPr>
          <p:sp>
            <p:nvSpPr>
              <p:cNvPr id="24620" name="AutoShape 41"/>
              <p:cNvSpPr>
                <a:spLocks/>
              </p:cNvSpPr>
              <p:nvPr/>
            </p:nvSpPr>
            <p:spPr bwMode="auto">
              <a:xfrm rot="2744935">
                <a:off x="344" y="132"/>
                <a:ext cx="942" cy="1358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0 h 20287"/>
                  <a:gd name="T6" fmla="*/ 0 w 19330"/>
                  <a:gd name="T7" fmla="*/ 0 h 20287"/>
                  <a:gd name="T8" fmla="*/ 0 w 19330"/>
                  <a:gd name="T9" fmla="*/ 0 h 20287"/>
                  <a:gd name="T10" fmla="*/ 0 w 19330"/>
                  <a:gd name="T11" fmla="*/ 0 h 20287"/>
                  <a:gd name="T12" fmla="*/ 0 w 19330"/>
                  <a:gd name="T13" fmla="*/ 0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7"/>
                    </a:cubicBezTo>
                    <a:cubicBezTo>
                      <a:pt x="2635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621" name="AutoShape 42"/>
              <p:cNvSpPr>
                <a:spLocks/>
              </p:cNvSpPr>
              <p:nvPr/>
            </p:nvSpPr>
            <p:spPr bwMode="auto">
              <a:xfrm rot="2744935">
                <a:off x="756" y="464"/>
                <a:ext cx="124" cy="126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2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4619" name="AutoShape 44"/>
            <p:cNvSpPr>
              <a:spLocks/>
            </p:cNvSpPr>
            <p:nvPr/>
          </p:nvSpPr>
          <p:spPr bwMode="auto">
            <a:xfrm>
              <a:off x="2678" y="1410"/>
              <a:ext cx="130" cy="114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/>
      <p:bldP spid="23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914400" y="685800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关键算法设计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4FA62-C151-42E9-9C03-51198059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0"/>
            <a:ext cx="9020227" cy="137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514F0-88AF-4E6E-BA44-08CDE1E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2627" y="0"/>
            <a:ext cx="7591373" cy="13716000"/>
          </a:xfrm>
          <a:prstGeom prst="rect">
            <a:avLst/>
          </a:prstGeom>
        </p:spPr>
      </p:pic>
      <p:grpSp>
        <p:nvGrpSpPr>
          <p:cNvPr id="7" name="Group 60">
            <a:extLst>
              <a:ext uri="{FF2B5EF4-FFF2-40B4-BE49-F238E27FC236}">
                <a16:creationId xmlns:a16="http://schemas.microsoft.com/office/drawing/2014/main" id="{05D2D80E-7A72-487A-8C38-0B37BA24CE1F}"/>
              </a:ext>
            </a:extLst>
          </p:cNvPr>
          <p:cNvGrpSpPr>
            <a:grpSpLocks/>
          </p:cNvGrpSpPr>
          <p:nvPr/>
        </p:nvGrpSpPr>
        <p:grpSpPr bwMode="auto">
          <a:xfrm>
            <a:off x="1923010" y="7391400"/>
            <a:ext cx="4215254" cy="3867150"/>
            <a:chOff x="574" y="0"/>
            <a:chExt cx="6658" cy="6976"/>
          </a:xfrm>
        </p:grpSpPr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30111A81-4FCA-43CC-9D6B-815597F4C41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A050DD97-B966-43C9-BCAA-F830C860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546BDA76-064C-4C60-8B89-5CE5B0065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AutoShape 18">
                <a:extLst>
                  <a:ext uri="{FF2B5EF4-FFF2-40B4-BE49-F238E27FC236}">
                    <a16:creationId xmlns:a16="http://schemas.microsoft.com/office/drawing/2014/main" id="{72DFA004-64E9-4955-BCA4-B0040ADA2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AutoShape 19">
                <a:extLst>
                  <a:ext uri="{FF2B5EF4-FFF2-40B4-BE49-F238E27FC236}">
                    <a16:creationId xmlns:a16="http://schemas.microsoft.com/office/drawing/2014/main" id="{3470EF45-8367-4F00-A50B-EFE61899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AutoShape 20">
                <a:extLst>
                  <a:ext uri="{FF2B5EF4-FFF2-40B4-BE49-F238E27FC236}">
                    <a16:creationId xmlns:a16="http://schemas.microsoft.com/office/drawing/2014/main" id="{FE72EF08-8055-493E-8529-F4EF17A0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DAD8825A-66C2-4BD7-A84F-79A394A8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22">
                <a:extLst>
                  <a:ext uri="{FF2B5EF4-FFF2-40B4-BE49-F238E27FC236}">
                    <a16:creationId xmlns:a16="http://schemas.microsoft.com/office/drawing/2014/main" id="{44B362C6-55B9-4EDA-BEC9-93E43082A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8ABA8FBA-0035-436C-803A-EEE66D39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AutoShape 24">
                <a:extLst>
                  <a:ext uri="{FF2B5EF4-FFF2-40B4-BE49-F238E27FC236}">
                    <a16:creationId xmlns:a16="http://schemas.microsoft.com/office/drawing/2014/main" id="{633F6A9E-7940-4480-91CF-F256C708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AutoShape 25">
                <a:extLst>
                  <a:ext uri="{FF2B5EF4-FFF2-40B4-BE49-F238E27FC236}">
                    <a16:creationId xmlns:a16="http://schemas.microsoft.com/office/drawing/2014/main" id="{797DAA0B-C5AC-41FE-B967-8333EB1C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9B2189BE-DA70-4C04-B96F-06CC0057F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AutoShape 27">
                <a:extLst>
                  <a:ext uri="{FF2B5EF4-FFF2-40B4-BE49-F238E27FC236}">
                    <a16:creationId xmlns:a16="http://schemas.microsoft.com/office/drawing/2014/main" id="{EC088703-BD98-4E63-80B7-C9AD9E17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19FABB7E-E93F-40BA-BB9E-18ADE386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B57957EB-1A0A-4B77-9DCE-14996D01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AutoShape 30">
                <a:extLst>
                  <a:ext uri="{FF2B5EF4-FFF2-40B4-BE49-F238E27FC236}">
                    <a16:creationId xmlns:a16="http://schemas.microsoft.com/office/drawing/2014/main" id="{E74310A4-4C95-4A3F-AF53-68620DA6A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2713A7A7-370F-4E84-A965-885A665A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AutoShape 32">
                <a:extLst>
                  <a:ext uri="{FF2B5EF4-FFF2-40B4-BE49-F238E27FC236}">
                    <a16:creationId xmlns:a16="http://schemas.microsoft.com/office/drawing/2014/main" id="{7BCEA9E6-3668-4DFA-BAD5-E83186D0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" name="AutoShape 33">
                <a:extLst>
                  <a:ext uri="{FF2B5EF4-FFF2-40B4-BE49-F238E27FC236}">
                    <a16:creationId xmlns:a16="http://schemas.microsoft.com/office/drawing/2014/main" id="{F640799F-A2EC-426E-8EC4-A3804A6C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4" name="AutoShape 34">
                <a:extLst>
                  <a:ext uri="{FF2B5EF4-FFF2-40B4-BE49-F238E27FC236}">
                    <a16:creationId xmlns:a16="http://schemas.microsoft.com/office/drawing/2014/main" id="{F57C0FE7-C8A2-4333-AC83-8F3D12A61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8A97820F-E508-48CF-8752-1F4137BD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20ABF626-55A6-4CC2-9BA9-20DC4F06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1ABAF124-BD7D-4784-A905-90452269D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AutoShape 38">
                <a:extLst>
                  <a:ext uri="{FF2B5EF4-FFF2-40B4-BE49-F238E27FC236}">
                    <a16:creationId xmlns:a16="http://schemas.microsoft.com/office/drawing/2014/main" id="{F0C368E8-E2D8-4AC4-A0D1-F5CA6A23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" name="AutoShape 39">
                <a:extLst>
                  <a:ext uri="{FF2B5EF4-FFF2-40B4-BE49-F238E27FC236}">
                    <a16:creationId xmlns:a16="http://schemas.microsoft.com/office/drawing/2014/main" id="{2572E56D-CB06-4853-BB4A-F69A3A59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40">
                <a:extLst>
                  <a:ext uri="{FF2B5EF4-FFF2-40B4-BE49-F238E27FC236}">
                    <a16:creationId xmlns:a16="http://schemas.microsoft.com/office/drawing/2014/main" id="{07567C83-ACF2-4329-B218-A917D618F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8191133D-BE23-469B-B33B-EA5C41EE2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1FD557A7-211F-407D-B76F-82205E2E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43">
                <a:extLst>
                  <a:ext uri="{FF2B5EF4-FFF2-40B4-BE49-F238E27FC236}">
                    <a16:creationId xmlns:a16="http://schemas.microsoft.com/office/drawing/2014/main" id="{3E9CFA6C-1764-4078-BEF4-2EAF73E4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AutoShape 44">
                <a:extLst>
                  <a:ext uri="{FF2B5EF4-FFF2-40B4-BE49-F238E27FC236}">
                    <a16:creationId xmlns:a16="http://schemas.microsoft.com/office/drawing/2014/main" id="{08BDFBB6-3353-4D91-81AE-B17AE1BA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45">
                <a:extLst>
                  <a:ext uri="{FF2B5EF4-FFF2-40B4-BE49-F238E27FC236}">
                    <a16:creationId xmlns:a16="http://schemas.microsoft.com/office/drawing/2014/main" id="{BD8E4F4D-33EB-4570-979D-7914B229F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46">
                <a:extLst>
                  <a:ext uri="{FF2B5EF4-FFF2-40B4-BE49-F238E27FC236}">
                    <a16:creationId xmlns:a16="http://schemas.microsoft.com/office/drawing/2014/main" id="{0C22D4D5-07BF-4E53-9D25-78200E10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BD1C5A2A-E5BD-471F-9F8F-B717F826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733470D9-2CAB-4F70-847F-06777024C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49" name="Group 51">
                <a:extLst>
                  <a:ext uri="{FF2B5EF4-FFF2-40B4-BE49-F238E27FC236}">
                    <a16:creationId xmlns:a16="http://schemas.microsoft.com/office/drawing/2014/main" id="{EAEC0541-E7C5-4DBA-AE1C-6F845184F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50" name="AutoShape 49">
                  <a:extLst>
                    <a:ext uri="{FF2B5EF4-FFF2-40B4-BE49-F238E27FC236}">
                      <a16:creationId xmlns:a16="http://schemas.microsoft.com/office/drawing/2014/main" id="{BE90E8FA-37CE-4A7D-ABF2-E3B72C85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50">
                  <a:extLst>
                    <a:ext uri="{FF2B5EF4-FFF2-40B4-BE49-F238E27FC236}">
                      <a16:creationId xmlns:a16="http://schemas.microsoft.com/office/drawing/2014/main" id="{D613AF2D-2EE6-4C04-907A-83F9143E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55">
              <a:extLst>
                <a:ext uri="{FF2B5EF4-FFF2-40B4-BE49-F238E27FC236}">
                  <a16:creationId xmlns:a16="http://schemas.microsoft.com/office/drawing/2014/main" id="{693B712C-B0D1-4C38-8D31-539AFB2247F4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14" name="AutoShape 53">
                <a:extLst>
                  <a:ext uri="{FF2B5EF4-FFF2-40B4-BE49-F238E27FC236}">
                    <a16:creationId xmlns:a16="http://schemas.microsoft.com/office/drawing/2014/main" id="{40F411C1-E9AB-4DAA-81BD-3B9BC4AAC14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" name="AutoShape 54">
                <a:extLst>
                  <a:ext uri="{FF2B5EF4-FFF2-40B4-BE49-F238E27FC236}">
                    <a16:creationId xmlns:a16="http://schemas.microsoft.com/office/drawing/2014/main" id="{02921046-4481-43E0-879E-292EFD88390E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59">
              <a:extLst>
                <a:ext uri="{FF2B5EF4-FFF2-40B4-BE49-F238E27FC236}">
                  <a16:creationId xmlns:a16="http://schemas.microsoft.com/office/drawing/2014/main" id="{500424CD-6251-4DB3-B9A6-23B55F6F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11" name="AutoShape 56">
                <a:extLst>
                  <a:ext uri="{FF2B5EF4-FFF2-40B4-BE49-F238E27FC236}">
                    <a16:creationId xmlns:a16="http://schemas.microsoft.com/office/drawing/2014/main" id="{BA7E459A-8B9D-4F2F-8652-74538AEC6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12" name="AutoShape 57">
                <a:extLst>
                  <a:ext uri="{FF2B5EF4-FFF2-40B4-BE49-F238E27FC236}">
                    <a16:creationId xmlns:a16="http://schemas.microsoft.com/office/drawing/2014/main" id="{01503B36-9E58-4A33-95B6-7002CD30FF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58">
                <a:extLst>
                  <a:ext uri="{FF2B5EF4-FFF2-40B4-BE49-F238E27FC236}">
                    <a16:creationId xmlns:a16="http://schemas.microsoft.com/office/drawing/2014/main" id="{CFA2CAFF-4600-428B-99DF-11034DFAF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32647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196047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PDL</a:t>
            </a:r>
            <a:endParaRPr lang="zh-CN" alt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C46274-026F-4CF8-BF1E-D55A5327E725}"/>
              </a:ext>
            </a:extLst>
          </p:cNvPr>
          <p:cNvSpPr/>
          <p:nvPr/>
        </p:nvSpPr>
        <p:spPr>
          <a:xfrm>
            <a:off x="0" y="3542050"/>
            <a:ext cx="12192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主界面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1(选择关卡）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调用选择关卡方法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2（游戏设置）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调用游戏设置方法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3（退出游戏）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调用退出游戏方法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59E35A-13F8-4B9F-92E6-425911197EA8}"/>
              </a:ext>
            </a:extLst>
          </p:cNvPr>
          <p:cNvSpPr/>
          <p:nvPr/>
        </p:nvSpPr>
        <p:spPr>
          <a:xfrm>
            <a:off x="11527245" y="1581150"/>
            <a:ext cx="12192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选择关卡方法</a:t>
            </a:r>
          </a:p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procedure 选择关卡 is 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begin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玩家输入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switch(input)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1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loadscene(map1)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2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loadscene(map2)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case 3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loadscene(map3)</a:t>
            </a:r>
          </a:p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0287000" y="8286750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57572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1"/>
          <p:cNvGrpSpPr>
            <a:grpSpLocks/>
          </p:cNvGrpSpPr>
          <p:nvPr/>
        </p:nvGrpSpPr>
        <p:grpSpPr bwMode="auto">
          <a:xfrm>
            <a:off x="9211811" y="2282825"/>
            <a:ext cx="5599960" cy="8856618"/>
            <a:chOff x="9212263" y="2282825"/>
            <a:chExt cx="5599112" cy="8855978"/>
          </a:xfrm>
        </p:grpSpPr>
        <p:grpSp>
          <p:nvGrpSpPr>
            <p:cNvPr id="28675" name="Group 5"/>
            <p:cNvGrpSpPr>
              <a:grpSpLocks/>
            </p:cNvGrpSpPr>
            <p:nvPr/>
          </p:nvGrpSpPr>
          <p:grpSpPr bwMode="auto">
            <a:xfrm>
              <a:off x="9212263" y="6881813"/>
              <a:ext cx="5599112" cy="2646362"/>
              <a:chOff x="0" y="0"/>
              <a:chExt cx="3527" cy="1667"/>
            </a:xfrm>
          </p:grpSpPr>
          <p:grpSp>
            <p:nvGrpSpPr>
              <p:cNvPr id="28686" name="Group 3"/>
              <p:cNvGrpSpPr>
                <a:grpSpLocks/>
              </p:cNvGrpSpPr>
              <p:nvPr/>
            </p:nvGrpSpPr>
            <p:grpSpPr bwMode="auto">
              <a:xfrm>
                <a:off x="0" y="347"/>
                <a:ext cx="3519" cy="1320"/>
                <a:chOff x="0" y="0"/>
                <a:chExt cx="3519" cy="1320"/>
              </a:xfrm>
            </p:grpSpPr>
            <p:sp>
              <p:nvSpPr>
                <p:cNvPr id="28688" name="AutoShape 1"/>
                <p:cNvSpPr>
                  <a:spLocks/>
                </p:cNvSpPr>
                <p:nvPr/>
              </p:nvSpPr>
              <p:spPr bwMode="auto">
                <a:xfrm>
                  <a:off x="0" y="0"/>
                  <a:ext cx="3519" cy="1320"/>
                </a:xfrm>
                <a:custGeom>
                  <a:avLst/>
                  <a:gdLst>
                    <a:gd name="T0" fmla="*/ 0 w 21600"/>
                    <a:gd name="T1" fmla="*/ 0 h 21600"/>
                    <a:gd name="T2" fmla="*/ 8 w 21600"/>
                    <a:gd name="T3" fmla="*/ 0 h 21600"/>
                    <a:gd name="T4" fmla="*/ 15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323E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8689" name="AutoShape 2"/>
                <p:cNvSpPr>
                  <a:spLocks/>
                </p:cNvSpPr>
                <p:nvPr/>
              </p:nvSpPr>
              <p:spPr bwMode="auto">
                <a:xfrm>
                  <a:off x="0" y="5"/>
                  <a:ext cx="3519" cy="1310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14 w 21600"/>
                    <a:gd name="T5" fmla="*/ 0 h 21600"/>
                    <a:gd name="T6" fmla="*/ 8 w 21600"/>
                    <a:gd name="T7" fmla="*/ 0 h 21600"/>
                    <a:gd name="T8" fmla="*/ 15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8687" name="AutoShape 4"/>
              <p:cNvSpPr>
                <a:spLocks/>
              </p:cNvSpPr>
              <p:nvPr/>
            </p:nvSpPr>
            <p:spPr bwMode="auto">
              <a:xfrm>
                <a:off x="5" y="0"/>
                <a:ext cx="3522" cy="748"/>
              </a:xfrm>
              <a:custGeom>
                <a:avLst/>
                <a:gdLst>
                  <a:gd name="T0" fmla="*/ 15 w 21600"/>
                  <a:gd name="T1" fmla="*/ 0 h 21600"/>
                  <a:gd name="T2" fmla="*/ 8 w 21600"/>
                  <a:gd name="T3" fmla="*/ 0 h 21600"/>
                  <a:gd name="T4" fmla="*/ 0 w 21600"/>
                  <a:gd name="T5" fmla="*/ 0 h 21600"/>
                  <a:gd name="T6" fmla="*/ 8 w 21600"/>
                  <a:gd name="T7" fmla="*/ 0 h 21600"/>
                  <a:gd name="T8" fmla="*/ 15 w 21600"/>
                  <a:gd name="T9" fmla="*/ 0 h 21600"/>
                  <a:gd name="T10" fmla="*/ 15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8676" name="Freeform 6"/>
            <p:cNvSpPr>
              <a:spLocks/>
            </p:cNvSpPr>
            <p:nvPr/>
          </p:nvSpPr>
          <p:spPr bwMode="auto">
            <a:xfrm>
              <a:off x="11282363" y="4687888"/>
              <a:ext cx="1347787" cy="2255837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0 w 21600"/>
                <a:gd name="T25" fmla="*/ 2147483647 h 21600"/>
                <a:gd name="T26" fmla="*/ 0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0" y="17252"/>
                  </a:moveTo>
                  <a:lnTo>
                    <a:pt x="10940" y="21600"/>
                  </a:lnTo>
                  <a:lnTo>
                    <a:pt x="21600" y="17074"/>
                  </a:lnTo>
                  <a:lnTo>
                    <a:pt x="13187" y="14012"/>
                  </a:lnTo>
                  <a:lnTo>
                    <a:pt x="20709" y="10327"/>
                  </a:lnTo>
                  <a:lnTo>
                    <a:pt x="11552" y="8042"/>
                  </a:lnTo>
                  <a:lnTo>
                    <a:pt x="18237" y="4326"/>
                  </a:lnTo>
                  <a:lnTo>
                    <a:pt x="11438" y="0"/>
                  </a:lnTo>
                  <a:lnTo>
                    <a:pt x="2151" y="4649"/>
                  </a:lnTo>
                  <a:lnTo>
                    <a:pt x="10583" y="7954"/>
                  </a:lnTo>
                  <a:lnTo>
                    <a:pt x="2056" y="10437"/>
                  </a:lnTo>
                  <a:lnTo>
                    <a:pt x="10750" y="14774"/>
                  </a:lnTo>
                  <a:lnTo>
                    <a:pt x="0" y="17252"/>
                  </a:lnTo>
                  <a:close/>
                  <a:moveTo>
                    <a:pt x="0" y="17252"/>
                  </a:moveTo>
                </a:path>
              </a:pathLst>
            </a:custGeom>
            <a:noFill/>
            <a:ln w="38100" cap="flat">
              <a:solidFill>
                <a:srgbClr val="61768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7" name="AutoShape 7"/>
            <p:cNvSpPr>
              <a:spLocks/>
            </p:cNvSpPr>
            <p:nvPr/>
          </p:nvSpPr>
          <p:spPr bwMode="auto">
            <a:xfrm rot="761211">
              <a:off x="11314113" y="3675063"/>
              <a:ext cx="265112" cy="3862387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8" name="AutoShape 8"/>
            <p:cNvSpPr>
              <a:spLocks/>
            </p:cNvSpPr>
            <p:nvPr/>
          </p:nvSpPr>
          <p:spPr bwMode="auto">
            <a:xfrm>
              <a:off x="11837988" y="3752850"/>
              <a:ext cx="265112" cy="3862388"/>
            </a:xfrm>
            <a:custGeom>
              <a:avLst/>
              <a:gdLst>
                <a:gd name="T0" fmla="*/ 490180772 w 21600"/>
                <a:gd name="T1" fmla="*/ 2147483647 h 21600"/>
                <a:gd name="T2" fmla="*/ 245090386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0386 w 21600"/>
                <a:gd name="T9" fmla="*/ 0 h 21600"/>
                <a:gd name="T10" fmla="*/ 490180772 w 21600"/>
                <a:gd name="T11" fmla="*/ 2147483647 h 21600"/>
                <a:gd name="T12" fmla="*/ 490180772 w 21600"/>
                <a:gd name="T13" fmla="*/ 2147483647 h 21600"/>
                <a:gd name="T14" fmla="*/ 49018077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79" name="AutoShape 9"/>
            <p:cNvSpPr>
              <a:spLocks/>
            </p:cNvSpPr>
            <p:nvPr/>
          </p:nvSpPr>
          <p:spPr bwMode="auto">
            <a:xfrm rot="-799336">
              <a:off x="12395200" y="3632200"/>
              <a:ext cx="265113" cy="3862388"/>
            </a:xfrm>
            <a:custGeom>
              <a:avLst/>
              <a:gdLst>
                <a:gd name="T0" fmla="*/ 490188242 w 21600"/>
                <a:gd name="T1" fmla="*/ 2147483647 h 21600"/>
                <a:gd name="T2" fmla="*/ 245094943 w 21600"/>
                <a:gd name="T3" fmla="*/ 2147483647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245094943 w 21600"/>
                <a:gd name="T9" fmla="*/ 0 h 21600"/>
                <a:gd name="T10" fmla="*/ 490188242 w 21600"/>
                <a:gd name="T11" fmla="*/ 2147483647 h 21600"/>
                <a:gd name="T12" fmla="*/ 490188242 w 21600"/>
                <a:gd name="T13" fmla="*/ 2147483647 h 21600"/>
                <a:gd name="T14" fmla="*/ 490188242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069"/>
                  </a:moveTo>
                  <a:cubicBezTo>
                    <a:pt x="21600" y="21362"/>
                    <a:pt x="16765" y="21600"/>
                    <a:pt x="10800" y="21600"/>
                  </a:cubicBezTo>
                  <a:cubicBezTo>
                    <a:pt x="4835" y="21600"/>
                    <a:pt x="0" y="21362"/>
                    <a:pt x="0" y="21069"/>
                  </a:cubicBezTo>
                  <a:lnTo>
                    <a:pt x="0" y="531"/>
                  </a:lnTo>
                  <a:cubicBezTo>
                    <a:pt x="0" y="238"/>
                    <a:pt x="4835" y="0"/>
                    <a:pt x="10800" y="0"/>
                  </a:cubicBezTo>
                  <a:cubicBezTo>
                    <a:pt x="16765" y="0"/>
                    <a:pt x="21600" y="238"/>
                    <a:pt x="21600" y="531"/>
                  </a:cubicBezTo>
                  <a:cubicBezTo>
                    <a:pt x="21600" y="531"/>
                    <a:pt x="21600" y="21069"/>
                    <a:pt x="21600" y="21069"/>
                  </a:cubicBezTo>
                  <a:close/>
                  <a:moveTo>
                    <a:pt x="21600" y="21069"/>
                  </a:moveTo>
                </a:path>
              </a:pathLst>
            </a:custGeom>
            <a:solidFill>
              <a:srgbClr val="323E4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0" name="Rectangle 10"/>
            <p:cNvSpPr>
              <a:spLocks/>
            </p:cNvSpPr>
            <p:nvPr/>
          </p:nvSpPr>
          <p:spPr bwMode="auto">
            <a:xfrm>
              <a:off x="10110857" y="9892398"/>
              <a:ext cx="4154355" cy="1246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项目测试</a:t>
              </a:r>
            </a:p>
          </p:txBody>
        </p:sp>
        <p:grpSp>
          <p:nvGrpSpPr>
            <p:cNvPr id="28681" name="Group 15"/>
            <p:cNvGrpSpPr>
              <a:grpSpLocks/>
            </p:cNvGrpSpPr>
            <p:nvPr/>
          </p:nvGrpSpPr>
          <p:grpSpPr bwMode="auto">
            <a:xfrm>
              <a:off x="9347200" y="2282825"/>
              <a:ext cx="5308600" cy="3492500"/>
              <a:chOff x="0" y="0"/>
              <a:chExt cx="3344" cy="2200"/>
            </a:xfrm>
          </p:grpSpPr>
          <p:sp>
            <p:nvSpPr>
              <p:cNvPr id="28682" name="AutoShape 11"/>
              <p:cNvSpPr>
                <a:spLocks/>
              </p:cNvSpPr>
              <p:nvPr/>
            </p:nvSpPr>
            <p:spPr bwMode="auto">
              <a:xfrm>
                <a:off x="0" y="0"/>
                <a:ext cx="1972" cy="19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1 h 21600"/>
                  <a:gd name="T20" fmla="*/ 1 w 21600"/>
                  <a:gd name="T21" fmla="*/ 1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1 h 21600"/>
                  <a:gd name="T34" fmla="*/ 0 w 21600"/>
                  <a:gd name="T35" fmla="*/ 1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884" y="0"/>
                    </a:moveTo>
                    <a:cubicBezTo>
                      <a:pt x="1898" y="0"/>
                      <a:pt x="1939" y="4"/>
                      <a:pt x="1939" y="6"/>
                    </a:cubicBezTo>
                    <a:lnTo>
                      <a:pt x="1939" y="0"/>
                    </a:lnTo>
                    <a:cubicBezTo>
                      <a:pt x="1939" y="0"/>
                      <a:pt x="1926" y="2"/>
                      <a:pt x="1929" y="7"/>
                    </a:cubicBezTo>
                    <a:cubicBezTo>
                      <a:pt x="2161" y="37"/>
                      <a:pt x="2376" y="309"/>
                      <a:pt x="2580" y="781"/>
                    </a:cubicBezTo>
                    <a:cubicBezTo>
                      <a:pt x="3289" y="1512"/>
                      <a:pt x="4643" y="2705"/>
                      <a:pt x="7035" y="4142"/>
                    </a:cubicBezTo>
                    <a:cubicBezTo>
                      <a:pt x="9720" y="5757"/>
                      <a:pt x="12894" y="6558"/>
                      <a:pt x="14707" y="6921"/>
                    </a:cubicBezTo>
                    <a:cubicBezTo>
                      <a:pt x="14743" y="6919"/>
                      <a:pt x="14777" y="6902"/>
                      <a:pt x="14814" y="6902"/>
                    </a:cubicBezTo>
                    <a:lnTo>
                      <a:pt x="19653" y="6902"/>
                    </a:lnTo>
                    <a:cubicBezTo>
                      <a:pt x="20722" y="6902"/>
                      <a:pt x="21600" y="7822"/>
                      <a:pt x="21600" y="8923"/>
                    </a:cubicBezTo>
                    <a:lnTo>
                      <a:pt x="21600" y="12746"/>
                    </a:lnTo>
                    <a:cubicBezTo>
                      <a:pt x="21600" y="13848"/>
                      <a:pt x="20722" y="14767"/>
                      <a:pt x="19653" y="14767"/>
                    </a:cubicBezTo>
                    <a:lnTo>
                      <a:pt x="14814" y="14767"/>
                    </a:lnTo>
                    <a:cubicBezTo>
                      <a:pt x="14666" y="14767"/>
                      <a:pt x="14521" y="14735"/>
                      <a:pt x="14382" y="14702"/>
                    </a:cubicBezTo>
                    <a:cubicBezTo>
                      <a:pt x="12531" y="15099"/>
                      <a:pt x="9563" y="15911"/>
                      <a:pt x="7031" y="17433"/>
                    </a:cubicBezTo>
                    <a:cubicBezTo>
                      <a:pt x="4650" y="18864"/>
                      <a:pt x="3293" y="20061"/>
                      <a:pt x="2582" y="20802"/>
                    </a:cubicBezTo>
                    <a:cubicBezTo>
                      <a:pt x="2376" y="21286"/>
                      <a:pt x="2165" y="21564"/>
                      <a:pt x="1929" y="21595"/>
                    </a:cubicBezTo>
                    <a:cubicBezTo>
                      <a:pt x="1926" y="21599"/>
                      <a:pt x="1939" y="21600"/>
                      <a:pt x="1939" y="21600"/>
                    </a:cubicBezTo>
                    <a:lnTo>
                      <a:pt x="1939" y="21594"/>
                    </a:lnTo>
                    <a:cubicBezTo>
                      <a:pt x="1939" y="21596"/>
                      <a:pt x="1898" y="21600"/>
                      <a:pt x="1884" y="21600"/>
                    </a:cubicBezTo>
                    <a:cubicBezTo>
                      <a:pt x="844" y="21600"/>
                      <a:pt x="0" y="16765"/>
                      <a:pt x="0" y="10800"/>
                    </a:cubicBezTo>
                    <a:cubicBezTo>
                      <a:pt x="0" y="4835"/>
                      <a:pt x="844" y="0"/>
                      <a:pt x="1884" y="0"/>
                    </a:cubicBezTo>
                    <a:close/>
                    <a:moveTo>
                      <a:pt x="1884" y="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3" name="AutoShape 12"/>
              <p:cNvSpPr>
                <a:spLocks/>
              </p:cNvSpPr>
              <p:nvPr/>
            </p:nvSpPr>
            <p:spPr bwMode="auto">
              <a:xfrm>
                <a:off x="1240" y="165"/>
                <a:ext cx="1914" cy="203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1 w 21600"/>
                  <a:gd name="T19" fmla="*/ 1 h 21600"/>
                  <a:gd name="T20" fmla="*/ 1 w 21600"/>
                  <a:gd name="T21" fmla="*/ 2 h 21600"/>
                  <a:gd name="T22" fmla="*/ 1 w 21600"/>
                  <a:gd name="T23" fmla="*/ 1 h 21600"/>
                  <a:gd name="T24" fmla="*/ 1 w 21600"/>
                  <a:gd name="T25" fmla="*/ 1 h 21600"/>
                  <a:gd name="T26" fmla="*/ 1 w 21600"/>
                  <a:gd name="T27" fmla="*/ 0 h 21600"/>
                  <a:gd name="T28" fmla="*/ 1 w 21600"/>
                  <a:gd name="T29" fmla="*/ 0 h 21600"/>
                  <a:gd name="T30" fmla="*/ 1 w 21600"/>
                  <a:gd name="T31" fmla="*/ 0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5980" y="4142"/>
                    </a:moveTo>
                    <a:cubicBezTo>
                      <a:pt x="13032" y="5757"/>
                      <a:pt x="9546" y="6568"/>
                      <a:pt x="7556" y="6932"/>
                    </a:cubicBezTo>
                    <a:cubicBezTo>
                      <a:pt x="7516" y="6929"/>
                      <a:pt x="7477" y="6923"/>
                      <a:pt x="7437" y="6923"/>
                    </a:cubicBezTo>
                    <a:lnTo>
                      <a:pt x="2125" y="6923"/>
                    </a:lnTo>
                    <a:cubicBezTo>
                      <a:pt x="951" y="6923"/>
                      <a:pt x="0" y="7822"/>
                      <a:pt x="0" y="8923"/>
                    </a:cubicBezTo>
                    <a:lnTo>
                      <a:pt x="0" y="12746"/>
                    </a:lnTo>
                    <a:cubicBezTo>
                      <a:pt x="0" y="13848"/>
                      <a:pt x="951" y="14683"/>
                      <a:pt x="2125" y="14683"/>
                    </a:cubicBezTo>
                    <a:lnTo>
                      <a:pt x="7437" y="14683"/>
                    </a:lnTo>
                    <a:cubicBezTo>
                      <a:pt x="7600" y="14683"/>
                      <a:pt x="7759" y="14693"/>
                      <a:pt x="7912" y="14660"/>
                    </a:cubicBezTo>
                    <a:cubicBezTo>
                      <a:pt x="9943" y="15057"/>
                      <a:pt x="13200" y="15890"/>
                      <a:pt x="15980" y="17412"/>
                    </a:cubicBezTo>
                    <a:cubicBezTo>
                      <a:pt x="20391" y="19828"/>
                      <a:pt x="21600" y="21600"/>
                      <a:pt x="21600" y="21600"/>
                    </a:cubicBezTo>
                    <a:lnTo>
                      <a:pt x="21600" y="11047"/>
                    </a:lnTo>
                    <a:lnTo>
                      <a:pt x="21600" y="10558"/>
                    </a:lnTo>
                    <a:lnTo>
                      <a:pt x="21600" y="0"/>
                    </a:lnTo>
                    <a:cubicBezTo>
                      <a:pt x="21600" y="0"/>
                      <a:pt x="20391" y="1726"/>
                      <a:pt x="15980" y="4142"/>
                    </a:cubicBezTo>
                    <a:close/>
                    <a:moveTo>
                      <a:pt x="15980" y="4142"/>
                    </a:moveTo>
                  </a:path>
                </a:pathLst>
              </a:custGeom>
              <a:solidFill>
                <a:srgbClr val="368FE2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4" name="AutoShape 13"/>
              <p:cNvSpPr>
                <a:spLocks/>
              </p:cNvSpPr>
              <p:nvPr/>
            </p:nvSpPr>
            <p:spPr bwMode="auto">
              <a:xfrm>
                <a:off x="2977" y="165"/>
                <a:ext cx="367" cy="2035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1 h 21600"/>
                  <a:gd name="T10" fmla="*/ 0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4" y="21600"/>
                      <a:pt x="10800" y="21600"/>
                    </a:cubicBezTo>
                    <a:cubicBezTo>
                      <a:pt x="4836" y="21600"/>
                      <a:pt x="0" y="16765"/>
                      <a:pt x="0" y="10800"/>
                    </a:cubicBezTo>
                    <a:cubicBezTo>
                      <a:pt x="0" y="4835"/>
                      <a:pt x="4836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495869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685" name="AutoShape 14"/>
              <p:cNvSpPr>
                <a:spLocks/>
              </p:cNvSpPr>
              <p:nvPr/>
            </p:nvSpPr>
            <p:spPr bwMode="auto">
              <a:xfrm>
                <a:off x="3001" y="943"/>
                <a:ext cx="187" cy="4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12255" y="20433"/>
                      <a:pt x="21600" y="16042"/>
                      <a:pt x="21600" y="10800"/>
                    </a:cubicBezTo>
                    <a:cubicBezTo>
                      <a:pt x="21600" y="5558"/>
                      <a:pt x="12255" y="1167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7650" name="Line 16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61768D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代码规范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0722" name="Group 1"/>
          <p:cNvGrpSpPr>
            <a:grpSpLocks/>
          </p:cNvGrpSpPr>
          <p:nvPr/>
        </p:nvGrpSpPr>
        <p:grpSpPr bwMode="auto">
          <a:xfrm>
            <a:off x="381001" y="4038600"/>
            <a:ext cx="8991600" cy="12869862"/>
            <a:chOff x="2036763" y="3957638"/>
            <a:chExt cx="9367837" cy="1279366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2036763" y="4038600"/>
              <a:ext cx="8978900" cy="12712700"/>
              <a:chOff x="0" y="0"/>
              <a:chExt cx="5655" cy="8007"/>
            </a:xfrm>
          </p:grpSpPr>
          <p:sp>
            <p:nvSpPr>
              <p:cNvPr id="31815" name="AutoShape 1"/>
              <p:cNvSpPr>
                <a:spLocks/>
              </p:cNvSpPr>
              <p:nvPr/>
            </p:nvSpPr>
            <p:spPr bwMode="auto">
              <a:xfrm>
                <a:off x="2783" y="3516"/>
                <a:ext cx="597" cy="44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38 h 21600"/>
                  <a:gd name="T4" fmla="*/ 0 w 21600"/>
                  <a:gd name="T5" fmla="*/ 4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6" name="AutoShape 2"/>
              <p:cNvSpPr>
                <a:spLocks/>
              </p:cNvSpPr>
              <p:nvPr/>
            </p:nvSpPr>
            <p:spPr bwMode="auto">
              <a:xfrm>
                <a:off x="2386" y="3516"/>
                <a:ext cx="397" cy="4489"/>
              </a:xfrm>
              <a:custGeom>
                <a:avLst/>
                <a:gdLst>
                  <a:gd name="T0" fmla="*/ 0 w 21600"/>
                  <a:gd name="T1" fmla="*/ 39 h 21600"/>
                  <a:gd name="T2" fmla="*/ 0 w 21600"/>
                  <a:gd name="T3" fmla="*/ 4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39 h 21600"/>
                  <a:gd name="T10" fmla="*/ 0 w 21600"/>
                  <a:gd name="T11" fmla="*/ 3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7" name="AutoShape 3"/>
              <p:cNvSpPr>
                <a:spLocks/>
              </p:cNvSpPr>
              <p:nvPr/>
            </p:nvSpPr>
            <p:spPr bwMode="auto">
              <a:xfrm>
                <a:off x="0" y="0"/>
                <a:ext cx="198" cy="4173"/>
              </a:xfrm>
              <a:custGeom>
                <a:avLst/>
                <a:gdLst>
                  <a:gd name="T0" fmla="*/ 0 w 21600"/>
                  <a:gd name="T1" fmla="*/ 29 h 21600"/>
                  <a:gd name="T2" fmla="*/ 0 w 21600"/>
                  <a:gd name="T3" fmla="*/ 30 h 21600"/>
                  <a:gd name="T4" fmla="*/ 0 w 21600"/>
                  <a:gd name="T5" fmla="*/ 0 h 21600"/>
                  <a:gd name="T6" fmla="*/ 0 w 21600"/>
                  <a:gd name="T7" fmla="*/ 1 h 21600"/>
                  <a:gd name="T8" fmla="*/ 0 w 21600"/>
                  <a:gd name="T9" fmla="*/ 29 h 21600"/>
                  <a:gd name="T10" fmla="*/ 0 w 21600"/>
                  <a:gd name="T11" fmla="*/ 2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8" name="AutoShape 4"/>
              <p:cNvSpPr>
                <a:spLocks/>
              </p:cNvSpPr>
              <p:nvPr/>
            </p:nvSpPr>
            <p:spPr bwMode="auto">
              <a:xfrm>
                <a:off x="198" y="0"/>
                <a:ext cx="5458" cy="4173"/>
              </a:xfrm>
              <a:custGeom>
                <a:avLst/>
                <a:gdLst>
                  <a:gd name="T0" fmla="*/ 88 w 21600"/>
                  <a:gd name="T1" fmla="*/ 7 h 21600"/>
                  <a:gd name="T2" fmla="*/ 88 w 21600"/>
                  <a:gd name="T3" fmla="*/ 28 h 21600"/>
                  <a:gd name="T4" fmla="*/ 0 w 21600"/>
                  <a:gd name="T5" fmla="*/ 30 h 21600"/>
                  <a:gd name="T6" fmla="*/ 0 w 21600"/>
                  <a:gd name="T7" fmla="*/ 0 h 21600"/>
                  <a:gd name="T8" fmla="*/ 88 w 21600"/>
                  <a:gd name="T9" fmla="*/ 7 h 21600"/>
                  <a:gd name="T10" fmla="*/ 88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1756" name="Freeform 6"/>
            <p:cNvSpPr>
              <a:spLocks/>
            </p:cNvSpPr>
            <p:nvPr/>
          </p:nvSpPr>
          <p:spPr bwMode="auto">
            <a:xfrm>
              <a:off x="2568575" y="4330700"/>
              <a:ext cx="8470900" cy="6403975"/>
            </a:xfrm>
            <a:custGeom>
              <a:avLst/>
              <a:gdLst>
                <a:gd name="T0" fmla="*/ 2147483647 w 21600"/>
                <a:gd name="T1" fmla="*/ 2147483647 h 21263"/>
                <a:gd name="T2" fmla="*/ 2147483647 w 21600"/>
                <a:gd name="T3" fmla="*/ 2147483647 h 21263"/>
                <a:gd name="T4" fmla="*/ 2147483647 w 21600"/>
                <a:gd name="T5" fmla="*/ 2147483647 h 21263"/>
                <a:gd name="T6" fmla="*/ 2147483647 w 21600"/>
                <a:gd name="T7" fmla="*/ 2147483647 h 21263"/>
                <a:gd name="T8" fmla="*/ 2147483647 w 21600"/>
                <a:gd name="T9" fmla="*/ 2147483647 h 21263"/>
                <a:gd name="T10" fmla="*/ 2147483647 w 21600"/>
                <a:gd name="T11" fmla="*/ 2147483647 h 21263"/>
                <a:gd name="T12" fmla="*/ 2147483647 w 21600"/>
                <a:gd name="T13" fmla="*/ 2147483647 h 21263"/>
                <a:gd name="T14" fmla="*/ 2147483647 w 21600"/>
                <a:gd name="T15" fmla="*/ 2147483647 h 21263"/>
                <a:gd name="T16" fmla="*/ 2147483647 w 21600"/>
                <a:gd name="T17" fmla="*/ 2147483647 h 21263"/>
                <a:gd name="T18" fmla="*/ 2147483647 w 21600"/>
                <a:gd name="T19" fmla="*/ 2147483647 h 21263"/>
                <a:gd name="T20" fmla="*/ 2147483647 w 21600"/>
                <a:gd name="T21" fmla="*/ 2147483647 h 21263"/>
                <a:gd name="T22" fmla="*/ 2147483647 w 21600"/>
                <a:gd name="T23" fmla="*/ 2147483647 h 21263"/>
                <a:gd name="T24" fmla="*/ 2147483647 w 21600"/>
                <a:gd name="T25" fmla="*/ 2147483647 h 21263"/>
                <a:gd name="T26" fmla="*/ 2147483647 w 21600"/>
                <a:gd name="T27" fmla="*/ 2147483647 h 21263"/>
                <a:gd name="T28" fmla="*/ 2147483647 w 21600"/>
                <a:gd name="T29" fmla="*/ 2147483647 h 21263"/>
                <a:gd name="T30" fmla="*/ 2147483647 w 21600"/>
                <a:gd name="T31" fmla="*/ 2147483647 h 21263"/>
                <a:gd name="T32" fmla="*/ 2147483647 w 21600"/>
                <a:gd name="T33" fmla="*/ 2147483647 h 21263"/>
                <a:gd name="T34" fmla="*/ 2147483647 w 21600"/>
                <a:gd name="T35" fmla="*/ 2147483647 h 21263"/>
                <a:gd name="T36" fmla="*/ 2147483647 w 21600"/>
                <a:gd name="T37" fmla="*/ 2147483647 h 21263"/>
                <a:gd name="T38" fmla="*/ 2147483647 w 21600"/>
                <a:gd name="T39" fmla="*/ 2147483647 h 21263"/>
                <a:gd name="T40" fmla="*/ 2147483647 w 21600"/>
                <a:gd name="T41" fmla="*/ 2147483647 h 21263"/>
                <a:gd name="T42" fmla="*/ 2147483647 w 21600"/>
                <a:gd name="T43" fmla="*/ 2147483647 h 21263"/>
                <a:gd name="T44" fmla="*/ 2147483647 w 21600"/>
                <a:gd name="T45" fmla="*/ 2147483647 h 21263"/>
                <a:gd name="T46" fmla="*/ 2147483647 w 21600"/>
                <a:gd name="T47" fmla="*/ 2147483647 h 21263"/>
                <a:gd name="T48" fmla="*/ 2147483647 w 21600"/>
                <a:gd name="T49" fmla="*/ 2147483647 h 21263"/>
                <a:gd name="T50" fmla="*/ 2147483647 w 21600"/>
                <a:gd name="T51" fmla="*/ 2147483647 h 21263"/>
                <a:gd name="T52" fmla="*/ 2147483647 w 21600"/>
                <a:gd name="T53" fmla="*/ 2147483647 h 21263"/>
                <a:gd name="T54" fmla="*/ 2147483647 w 21600"/>
                <a:gd name="T55" fmla="*/ 0 h 21263"/>
                <a:gd name="T56" fmla="*/ 0 w 21600"/>
                <a:gd name="T57" fmla="*/ 2147483647 h 21263"/>
                <a:gd name="T58" fmla="*/ 2147483647 w 21600"/>
                <a:gd name="T59" fmla="*/ 2147483647 h 21263"/>
                <a:gd name="T60" fmla="*/ 2147483647 w 21600"/>
                <a:gd name="T61" fmla="*/ 2147483647 h 21263"/>
                <a:gd name="T62" fmla="*/ 2147483647 w 21600"/>
                <a:gd name="T63" fmla="*/ 2147483647 h 21263"/>
                <a:gd name="T64" fmla="*/ 2147483647 w 21600"/>
                <a:gd name="T65" fmla="*/ 2147483647 h 212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263">
                  <a:moveTo>
                    <a:pt x="802" y="20259"/>
                  </a:moveTo>
                  <a:cubicBezTo>
                    <a:pt x="802" y="20259"/>
                    <a:pt x="1575" y="21325"/>
                    <a:pt x="2613" y="20778"/>
                  </a:cubicBezTo>
                  <a:cubicBezTo>
                    <a:pt x="3651" y="20232"/>
                    <a:pt x="3551" y="19966"/>
                    <a:pt x="3551" y="19966"/>
                  </a:cubicBezTo>
                  <a:cubicBezTo>
                    <a:pt x="3551" y="19966"/>
                    <a:pt x="4638" y="21600"/>
                    <a:pt x="5548" y="21200"/>
                  </a:cubicBezTo>
                  <a:cubicBezTo>
                    <a:pt x="6458" y="20800"/>
                    <a:pt x="7351" y="19796"/>
                    <a:pt x="7351" y="19796"/>
                  </a:cubicBezTo>
                  <a:cubicBezTo>
                    <a:pt x="7351" y="19796"/>
                    <a:pt x="7944" y="20688"/>
                    <a:pt x="8710" y="20688"/>
                  </a:cubicBezTo>
                  <a:cubicBezTo>
                    <a:pt x="9475" y="20688"/>
                    <a:pt x="10769" y="19188"/>
                    <a:pt x="10769" y="19188"/>
                  </a:cubicBezTo>
                  <a:cubicBezTo>
                    <a:pt x="10769" y="19188"/>
                    <a:pt x="11793" y="20630"/>
                    <a:pt x="12562" y="20630"/>
                  </a:cubicBezTo>
                  <a:cubicBezTo>
                    <a:pt x="13330" y="20630"/>
                    <a:pt x="14797" y="19134"/>
                    <a:pt x="14797" y="19134"/>
                  </a:cubicBezTo>
                  <a:cubicBezTo>
                    <a:pt x="14797" y="19134"/>
                    <a:pt x="15512" y="20145"/>
                    <a:pt x="16304" y="20145"/>
                  </a:cubicBezTo>
                  <a:cubicBezTo>
                    <a:pt x="17096" y="20145"/>
                    <a:pt x="17710" y="19288"/>
                    <a:pt x="17710" y="19288"/>
                  </a:cubicBezTo>
                  <a:cubicBezTo>
                    <a:pt x="17710" y="19288"/>
                    <a:pt x="18962" y="19907"/>
                    <a:pt x="19734" y="19845"/>
                  </a:cubicBezTo>
                  <a:cubicBezTo>
                    <a:pt x="20505" y="19784"/>
                    <a:pt x="21311" y="19022"/>
                    <a:pt x="21311" y="19022"/>
                  </a:cubicBezTo>
                  <a:lnTo>
                    <a:pt x="21458" y="14126"/>
                  </a:lnTo>
                  <a:lnTo>
                    <a:pt x="21600" y="8879"/>
                  </a:lnTo>
                  <a:lnTo>
                    <a:pt x="21269" y="4767"/>
                  </a:lnTo>
                  <a:cubicBezTo>
                    <a:pt x="21269" y="4767"/>
                    <a:pt x="19707" y="5629"/>
                    <a:pt x="18791" y="4678"/>
                  </a:cubicBezTo>
                  <a:cubicBezTo>
                    <a:pt x="17876" y="3728"/>
                    <a:pt x="18133" y="3458"/>
                    <a:pt x="18133" y="3458"/>
                  </a:cubicBezTo>
                  <a:cubicBezTo>
                    <a:pt x="18133" y="3458"/>
                    <a:pt x="16361" y="5144"/>
                    <a:pt x="15159" y="4166"/>
                  </a:cubicBezTo>
                  <a:cubicBezTo>
                    <a:pt x="13956" y="3189"/>
                    <a:pt x="14373" y="2758"/>
                    <a:pt x="14373" y="2758"/>
                  </a:cubicBezTo>
                  <a:cubicBezTo>
                    <a:pt x="14373" y="2758"/>
                    <a:pt x="13242" y="4228"/>
                    <a:pt x="11901" y="3524"/>
                  </a:cubicBezTo>
                  <a:cubicBezTo>
                    <a:pt x="10560" y="2820"/>
                    <a:pt x="10631" y="2208"/>
                    <a:pt x="10631" y="2208"/>
                  </a:cubicBezTo>
                  <a:cubicBezTo>
                    <a:pt x="10631" y="2208"/>
                    <a:pt x="9588" y="3654"/>
                    <a:pt x="8847" y="3131"/>
                  </a:cubicBezTo>
                  <a:cubicBezTo>
                    <a:pt x="8105" y="2608"/>
                    <a:pt x="7895" y="1716"/>
                    <a:pt x="7895" y="1716"/>
                  </a:cubicBezTo>
                  <a:cubicBezTo>
                    <a:pt x="7895" y="1716"/>
                    <a:pt x="6262" y="2454"/>
                    <a:pt x="5559" y="2177"/>
                  </a:cubicBezTo>
                  <a:cubicBezTo>
                    <a:pt x="4856" y="1900"/>
                    <a:pt x="4315" y="400"/>
                    <a:pt x="4315" y="400"/>
                  </a:cubicBezTo>
                  <a:cubicBezTo>
                    <a:pt x="4315" y="400"/>
                    <a:pt x="3559" y="1569"/>
                    <a:pt x="2617" y="1293"/>
                  </a:cubicBezTo>
                  <a:cubicBezTo>
                    <a:pt x="1675" y="1016"/>
                    <a:pt x="493" y="0"/>
                    <a:pt x="493" y="0"/>
                  </a:cubicBezTo>
                  <a:lnTo>
                    <a:pt x="0" y="4351"/>
                  </a:lnTo>
                  <a:lnTo>
                    <a:pt x="331" y="9974"/>
                  </a:lnTo>
                  <a:lnTo>
                    <a:pt x="402" y="15102"/>
                  </a:lnTo>
                  <a:lnTo>
                    <a:pt x="802" y="20259"/>
                  </a:lnTo>
                  <a:close/>
                  <a:moveTo>
                    <a:pt x="802" y="20259"/>
                  </a:moveTo>
                </a:path>
              </a:pathLst>
            </a:custGeom>
            <a:noFill/>
            <a:ln w="38100" cap="flat">
              <a:solidFill>
                <a:srgbClr val="495869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7" name="Rectangle 8"/>
            <p:cNvSpPr>
              <a:spLocks/>
            </p:cNvSpPr>
            <p:nvPr/>
          </p:nvSpPr>
          <p:spPr bwMode="auto">
            <a:xfrm>
              <a:off x="3797300" y="6784599"/>
              <a:ext cx="6115050" cy="1817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CN" altLang="en-US" sz="8800" dirty="0">
                  <a:solidFill>
                    <a:srgbClr val="323E4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注意规范哈！</a:t>
              </a:r>
              <a:endParaRPr lang="en-US" sz="8800" dirty="0">
                <a:solidFill>
                  <a:srgbClr val="495869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old Regular" charset="0"/>
              </a:endParaRPr>
            </a:p>
          </p:txBody>
        </p:sp>
        <p:grpSp>
          <p:nvGrpSpPr>
            <p:cNvPr id="31758" name="Group 11"/>
            <p:cNvGrpSpPr>
              <a:grpSpLocks/>
            </p:cNvGrpSpPr>
            <p:nvPr/>
          </p:nvGrpSpPr>
          <p:grpSpPr bwMode="auto">
            <a:xfrm>
              <a:off x="2286000" y="3957638"/>
              <a:ext cx="800100" cy="800100"/>
              <a:chOff x="0" y="0"/>
              <a:chExt cx="504" cy="504"/>
            </a:xfrm>
          </p:grpSpPr>
          <p:sp>
            <p:nvSpPr>
              <p:cNvPr id="31813" name="AutoShape 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4" name="AutoShape 1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59" name="Group 14"/>
            <p:cNvGrpSpPr>
              <a:grpSpLocks/>
            </p:cNvGrpSpPr>
            <p:nvPr/>
          </p:nvGrpSpPr>
          <p:grpSpPr bwMode="auto">
            <a:xfrm>
              <a:off x="10604500" y="5168900"/>
              <a:ext cx="800100" cy="800100"/>
              <a:chOff x="0" y="0"/>
              <a:chExt cx="504" cy="504"/>
            </a:xfrm>
          </p:grpSpPr>
          <p:sp>
            <p:nvSpPr>
              <p:cNvPr id="31811" name="AutoShape 1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2" name="AutoShape 1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0" name="Group 17"/>
            <p:cNvGrpSpPr>
              <a:grpSpLocks/>
            </p:cNvGrpSpPr>
            <p:nvPr/>
          </p:nvGrpSpPr>
          <p:grpSpPr bwMode="auto">
            <a:xfrm>
              <a:off x="6527800" y="4584700"/>
              <a:ext cx="800100" cy="800100"/>
              <a:chOff x="0" y="0"/>
              <a:chExt cx="504" cy="504"/>
            </a:xfrm>
          </p:grpSpPr>
          <p:sp>
            <p:nvSpPr>
              <p:cNvPr id="31809" name="AutoShape 1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10" name="AutoShape 1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1" name="Group 20"/>
            <p:cNvGrpSpPr>
              <a:grpSpLocks/>
            </p:cNvGrpSpPr>
            <p:nvPr/>
          </p:nvGrpSpPr>
          <p:grpSpPr bwMode="auto">
            <a:xfrm>
              <a:off x="3797300" y="4127500"/>
              <a:ext cx="800100" cy="800100"/>
              <a:chOff x="0" y="0"/>
              <a:chExt cx="504" cy="504"/>
            </a:xfrm>
          </p:grpSpPr>
          <p:sp>
            <p:nvSpPr>
              <p:cNvPr id="31807" name="AutoShape 1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8" name="AutoShape 1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2" name="Group 23"/>
            <p:cNvGrpSpPr>
              <a:grpSpLocks/>
            </p:cNvGrpSpPr>
            <p:nvPr/>
          </p:nvGrpSpPr>
          <p:grpSpPr bwMode="auto">
            <a:xfrm>
              <a:off x="5219700" y="4432300"/>
              <a:ext cx="800100" cy="800100"/>
              <a:chOff x="0" y="0"/>
              <a:chExt cx="504" cy="504"/>
            </a:xfrm>
          </p:grpSpPr>
          <p:sp>
            <p:nvSpPr>
              <p:cNvPr id="31805" name="AutoShape 2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6" name="AutoShape 2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3" name="Group 26"/>
            <p:cNvGrpSpPr>
              <a:grpSpLocks/>
            </p:cNvGrpSpPr>
            <p:nvPr/>
          </p:nvGrpSpPr>
          <p:grpSpPr bwMode="auto">
            <a:xfrm>
              <a:off x="7835900" y="4762500"/>
              <a:ext cx="800100" cy="800100"/>
              <a:chOff x="0" y="0"/>
              <a:chExt cx="504" cy="504"/>
            </a:xfrm>
          </p:grpSpPr>
          <p:sp>
            <p:nvSpPr>
              <p:cNvPr id="31803" name="AutoShape 2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4" name="AutoShape 2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4" name="Group 29"/>
            <p:cNvGrpSpPr>
              <a:grpSpLocks/>
            </p:cNvGrpSpPr>
            <p:nvPr/>
          </p:nvGrpSpPr>
          <p:grpSpPr bwMode="auto">
            <a:xfrm>
              <a:off x="9296400" y="4991100"/>
              <a:ext cx="800100" cy="800100"/>
              <a:chOff x="0" y="0"/>
              <a:chExt cx="504" cy="504"/>
            </a:xfrm>
          </p:grpSpPr>
          <p:sp>
            <p:nvSpPr>
              <p:cNvPr id="31801" name="AutoShape 2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2" name="AutoShape 2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5" name="Group 32"/>
            <p:cNvGrpSpPr>
              <a:grpSpLocks/>
            </p:cNvGrpSpPr>
            <p:nvPr/>
          </p:nvGrpSpPr>
          <p:grpSpPr bwMode="auto">
            <a:xfrm>
              <a:off x="10604500" y="6591300"/>
              <a:ext cx="800100" cy="800100"/>
              <a:chOff x="0" y="0"/>
              <a:chExt cx="504" cy="504"/>
            </a:xfrm>
          </p:grpSpPr>
          <p:sp>
            <p:nvSpPr>
              <p:cNvPr id="31799" name="AutoShape 3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800" name="AutoShape 3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6" name="Group 35"/>
            <p:cNvGrpSpPr>
              <a:grpSpLocks/>
            </p:cNvGrpSpPr>
            <p:nvPr/>
          </p:nvGrpSpPr>
          <p:grpSpPr bwMode="auto">
            <a:xfrm>
              <a:off x="10604500" y="8026400"/>
              <a:ext cx="800100" cy="800100"/>
              <a:chOff x="0" y="0"/>
              <a:chExt cx="504" cy="504"/>
            </a:xfrm>
          </p:grpSpPr>
          <p:sp>
            <p:nvSpPr>
              <p:cNvPr id="31797" name="AutoShape 3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8" name="AutoShape 3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7" name="Group 38"/>
            <p:cNvGrpSpPr>
              <a:grpSpLocks/>
            </p:cNvGrpSpPr>
            <p:nvPr/>
          </p:nvGrpSpPr>
          <p:grpSpPr bwMode="auto">
            <a:xfrm>
              <a:off x="10604500" y="9601200"/>
              <a:ext cx="800100" cy="800100"/>
              <a:chOff x="0" y="0"/>
              <a:chExt cx="504" cy="504"/>
            </a:xfrm>
          </p:grpSpPr>
          <p:sp>
            <p:nvSpPr>
              <p:cNvPr id="31795" name="AutoShape 36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6" name="AutoShape 37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8" name="Group 41"/>
            <p:cNvGrpSpPr>
              <a:grpSpLocks/>
            </p:cNvGrpSpPr>
            <p:nvPr/>
          </p:nvGrpSpPr>
          <p:grpSpPr bwMode="auto">
            <a:xfrm>
              <a:off x="9194800" y="9702800"/>
              <a:ext cx="800100" cy="800100"/>
              <a:chOff x="0" y="0"/>
              <a:chExt cx="504" cy="504"/>
            </a:xfrm>
          </p:grpSpPr>
          <p:sp>
            <p:nvSpPr>
              <p:cNvPr id="31793" name="AutoShape 39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4" name="AutoShape 40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69" name="Group 44"/>
            <p:cNvGrpSpPr>
              <a:grpSpLocks/>
            </p:cNvGrpSpPr>
            <p:nvPr/>
          </p:nvGrpSpPr>
          <p:grpSpPr bwMode="auto">
            <a:xfrm>
              <a:off x="7835900" y="9702800"/>
              <a:ext cx="800100" cy="800100"/>
              <a:chOff x="0" y="0"/>
              <a:chExt cx="504" cy="504"/>
            </a:xfrm>
          </p:grpSpPr>
          <p:sp>
            <p:nvSpPr>
              <p:cNvPr id="31791" name="AutoShape 42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2" name="AutoShape 43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0" name="Group 47"/>
            <p:cNvGrpSpPr>
              <a:grpSpLocks/>
            </p:cNvGrpSpPr>
            <p:nvPr/>
          </p:nvGrpSpPr>
          <p:grpSpPr bwMode="auto">
            <a:xfrm>
              <a:off x="6350000" y="9842500"/>
              <a:ext cx="800100" cy="800100"/>
              <a:chOff x="0" y="0"/>
              <a:chExt cx="504" cy="504"/>
            </a:xfrm>
          </p:grpSpPr>
          <p:sp>
            <p:nvSpPr>
              <p:cNvPr id="31789" name="AutoShape 45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90" name="AutoShape 46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1" name="Group 50"/>
            <p:cNvGrpSpPr>
              <a:grpSpLocks/>
            </p:cNvGrpSpPr>
            <p:nvPr/>
          </p:nvGrpSpPr>
          <p:grpSpPr bwMode="auto">
            <a:xfrm>
              <a:off x="4953000" y="9893300"/>
              <a:ext cx="800100" cy="800100"/>
              <a:chOff x="0" y="0"/>
              <a:chExt cx="504" cy="504"/>
            </a:xfrm>
          </p:grpSpPr>
          <p:sp>
            <p:nvSpPr>
              <p:cNvPr id="31787" name="AutoShape 48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8" name="AutoShape 49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2" name="Group 53"/>
            <p:cNvGrpSpPr>
              <a:grpSpLocks/>
            </p:cNvGrpSpPr>
            <p:nvPr/>
          </p:nvGrpSpPr>
          <p:grpSpPr bwMode="auto">
            <a:xfrm>
              <a:off x="3543300" y="9994900"/>
              <a:ext cx="800100" cy="800100"/>
              <a:chOff x="0" y="0"/>
              <a:chExt cx="504" cy="504"/>
            </a:xfrm>
          </p:grpSpPr>
          <p:sp>
            <p:nvSpPr>
              <p:cNvPr id="31785" name="AutoShape 51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6" name="AutoShape 52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3" name="Group 56"/>
            <p:cNvGrpSpPr>
              <a:grpSpLocks/>
            </p:cNvGrpSpPr>
            <p:nvPr/>
          </p:nvGrpSpPr>
          <p:grpSpPr bwMode="auto">
            <a:xfrm>
              <a:off x="2286000" y="9994900"/>
              <a:ext cx="800100" cy="800100"/>
              <a:chOff x="0" y="0"/>
              <a:chExt cx="504" cy="504"/>
            </a:xfrm>
          </p:grpSpPr>
          <p:sp>
            <p:nvSpPr>
              <p:cNvPr id="31783" name="AutoShape 54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4" name="AutoShape 55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4" name="Group 59"/>
            <p:cNvGrpSpPr>
              <a:grpSpLocks/>
            </p:cNvGrpSpPr>
            <p:nvPr/>
          </p:nvGrpSpPr>
          <p:grpSpPr bwMode="auto">
            <a:xfrm>
              <a:off x="2286000" y="8559800"/>
              <a:ext cx="800100" cy="800100"/>
              <a:chOff x="0" y="0"/>
              <a:chExt cx="504" cy="504"/>
            </a:xfrm>
          </p:grpSpPr>
          <p:sp>
            <p:nvSpPr>
              <p:cNvPr id="31781" name="AutoShape 57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2" name="AutoShape 58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5" name="Group 62"/>
            <p:cNvGrpSpPr>
              <a:grpSpLocks/>
            </p:cNvGrpSpPr>
            <p:nvPr/>
          </p:nvGrpSpPr>
          <p:grpSpPr bwMode="auto">
            <a:xfrm>
              <a:off x="2286000" y="7124700"/>
              <a:ext cx="800100" cy="800100"/>
              <a:chOff x="0" y="0"/>
              <a:chExt cx="504" cy="504"/>
            </a:xfrm>
          </p:grpSpPr>
          <p:sp>
            <p:nvSpPr>
              <p:cNvPr id="31779" name="AutoShape 60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80" name="AutoShape 61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1776" name="Group 65"/>
            <p:cNvGrpSpPr>
              <a:grpSpLocks/>
            </p:cNvGrpSpPr>
            <p:nvPr/>
          </p:nvGrpSpPr>
          <p:grpSpPr bwMode="auto">
            <a:xfrm>
              <a:off x="2286000" y="5537200"/>
              <a:ext cx="800100" cy="800100"/>
              <a:chOff x="0" y="0"/>
              <a:chExt cx="504" cy="504"/>
            </a:xfrm>
          </p:grpSpPr>
          <p:sp>
            <p:nvSpPr>
              <p:cNvPr id="31777" name="AutoShape 63"/>
              <p:cNvSpPr>
                <a:spLocks/>
              </p:cNvSpPr>
              <p:nvPr/>
            </p:nvSpPr>
            <p:spPr bwMode="auto">
              <a:xfrm>
                <a:off x="0" y="0"/>
                <a:ext cx="504" cy="5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6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778" name="AutoShape 64"/>
              <p:cNvSpPr>
                <a:spLocks/>
              </p:cNvSpPr>
              <p:nvPr/>
            </p:nvSpPr>
            <p:spPr bwMode="auto">
              <a:xfrm>
                <a:off x="102" y="4"/>
                <a:ext cx="398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ABA70C-7143-4ECD-B7E8-242C791A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131"/>
          <a:stretch/>
        </p:blipFill>
        <p:spPr>
          <a:xfrm>
            <a:off x="10744201" y="19050"/>
            <a:ext cx="10956568" cy="6075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476-D96F-4C13-AE5D-9E9EAA53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 t="2151"/>
          <a:stretch/>
        </p:blipFill>
        <p:spPr>
          <a:xfrm>
            <a:off x="10744201" y="6220457"/>
            <a:ext cx="11498262" cy="74383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代码走查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572A93-972A-454D-97AF-2EBD6F5F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78" y="120140"/>
            <a:ext cx="13325271" cy="134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296556"/>
            <a:ext cx="207749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客户</a:t>
            </a:r>
            <a:endParaRPr lang="en-US" altLang="zh-CN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定位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270741-709F-4B39-A4BA-3214D7E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8" y="519557"/>
            <a:ext cx="15225334" cy="126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78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用户体验</a:t>
            </a:r>
          </a:p>
        </p:txBody>
      </p:sp>
      <p:grpSp>
        <p:nvGrpSpPr>
          <p:cNvPr id="48" name="Group 60">
            <a:extLst>
              <a:ext uri="{FF2B5EF4-FFF2-40B4-BE49-F238E27FC236}">
                <a16:creationId xmlns:a16="http://schemas.microsoft.com/office/drawing/2014/main" id="{3CEAE3C2-B833-4B7F-86C6-2FC07AAA7822}"/>
              </a:ext>
            </a:extLst>
          </p:cNvPr>
          <p:cNvGrpSpPr>
            <a:grpSpLocks/>
          </p:cNvGrpSpPr>
          <p:nvPr/>
        </p:nvGrpSpPr>
        <p:grpSpPr bwMode="auto">
          <a:xfrm>
            <a:off x="19964400" y="957903"/>
            <a:ext cx="4215254" cy="3867150"/>
            <a:chOff x="574" y="0"/>
            <a:chExt cx="6658" cy="6976"/>
          </a:xfrm>
        </p:grpSpPr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C50CB6F0-005B-4810-B270-3E3396F30C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383" y="574"/>
              <a:ext cx="5849" cy="6402"/>
              <a:chOff x="0" y="0"/>
              <a:chExt cx="5848" cy="6401"/>
            </a:xfrm>
          </p:grpSpPr>
          <p:sp>
            <p:nvSpPr>
              <p:cNvPr id="58" name="AutoShape 16">
                <a:extLst>
                  <a:ext uri="{FF2B5EF4-FFF2-40B4-BE49-F238E27FC236}">
                    <a16:creationId xmlns:a16="http://schemas.microsoft.com/office/drawing/2014/main" id="{B6D1476B-7FC9-426F-9C3B-156058239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1059"/>
                <a:ext cx="3164" cy="3914"/>
              </a:xfrm>
              <a:custGeom>
                <a:avLst/>
                <a:gdLst>
                  <a:gd name="T0" fmla="*/ 10 w 21600"/>
                  <a:gd name="T1" fmla="*/ 18 h 21600"/>
                  <a:gd name="T2" fmla="*/ 7 w 21600"/>
                  <a:gd name="T3" fmla="*/ 23 h 21600"/>
                  <a:gd name="T4" fmla="*/ 3 w 21600"/>
                  <a:gd name="T5" fmla="*/ 23 h 21600"/>
                  <a:gd name="T6" fmla="*/ 0 w 21600"/>
                  <a:gd name="T7" fmla="*/ 18 h 21600"/>
                  <a:gd name="T8" fmla="*/ 0 w 21600"/>
                  <a:gd name="T9" fmla="*/ 5 h 21600"/>
                  <a:gd name="T10" fmla="*/ 3 w 21600"/>
                  <a:gd name="T11" fmla="*/ 0 h 21600"/>
                  <a:gd name="T12" fmla="*/ 7 w 21600"/>
                  <a:gd name="T13" fmla="*/ 0 h 21600"/>
                  <a:gd name="T14" fmla="*/ 10 w 21600"/>
                  <a:gd name="T15" fmla="*/ 5 h 21600"/>
                  <a:gd name="T16" fmla="*/ 10 w 21600"/>
                  <a:gd name="T17" fmla="*/ 18 h 21600"/>
                  <a:gd name="T18" fmla="*/ 10 w 21600"/>
                  <a:gd name="T19" fmla="*/ 18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7">
                <a:extLst>
                  <a:ext uri="{FF2B5EF4-FFF2-40B4-BE49-F238E27FC236}">
                    <a16:creationId xmlns:a16="http://schemas.microsoft.com/office/drawing/2014/main" id="{8A7A5934-2EF3-4162-9F05-1966E1B8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238"/>
                <a:ext cx="2463" cy="5163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18 h 21600"/>
                  <a:gd name="T4" fmla="*/ 0 w 21600"/>
                  <a:gd name="T5" fmla="*/ 22 h 21600"/>
                  <a:gd name="T6" fmla="*/ 0 w 21600"/>
                  <a:gd name="T7" fmla="*/ 23 h 21600"/>
                  <a:gd name="T8" fmla="*/ 0 w 21600"/>
                  <a:gd name="T9" fmla="*/ 35 h 21600"/>
                  <a:gd name="T10" fmla="*/ 0 w 21600"/>
                  <a:gd name="T11" fmla="*/ 38 h 21600"/>
                  <a:gd name="T12" fmla="*/ 0 w 21600"/>
                  <a:gd name="T13" fmla="*/ 40 h 21600"/>
                  <a:gd name="T14" fmla="*/ 0 w 21600"/>
                  <a:gd name="T15" fmla="*/ 63 h 21600"/>
                  <a:gd name="T16" fmla="*/ 1 w 21600"/>
                  <a:gd name="T17" fmla="*/ 71 h 21600"/>
                  <a:gd name="T18" fmla="*/ 2 w 21600"/>
                  <a:gd name="T19" fmla="*/ 63 h 21600"/>
                  <a:gd name="T20" fmla="*/ 2 w 21600"/>
                  <a:gd name="T21" fmla="*/ 46 h 21600"/>
                  <a:gd name="T22" fmla="*/ 2 w 21600"/>
                  <a:gd name="T23" fmla="*/ 46 h 21600"/>
                  <a:gd name="T24" fmla="*/ 2 w 21600"/>
                  <a:gd name="T25" fmla="*/ 63 h 21600"/>
                  <a:gd name="T26" fmla="*/ 3 w 21600"/>
                  <a:gd name="T27" fmla="*/ 71 h 21600"/>
                  <a:gd name="T28" fmla="*/ 4 w 21600"/>
                  <a:gd name="T29" fmla="*/ 63 h 21600"/>
                  <a:gd name="T30" fmla="*/ 4 w 21600"/>
                  <a:gd name="T31" fmla="*/ 40 h 21600"/>
                  <a:gd name="T32" fmla="*/ 4 w 21600"/>
                  <a:gd name="T33" fmla="*/ 38 h 21600"/>
                  <a:gd name="T34" fmla="*/ 4 w 21600"/>
                  <a:gd name="T35" fmla="*/ 35 h 21600"/>
                  <a:gd name="T36" fmla="*/ 4 w 21600"/>
                  <a:gd name="T37" fmla="*/ 23 h 21600"/>
                  <a:gd name="T38" fmla="*/ 4 w 21600"/>
                  <a:gd name="T39" fmla="*/ 22 h 21600"/>
                  <a:gd name="T40" fmla="*/ 4 w 21600"/>
                  <a:gd name="T41" fmla="*/ 18 h 21600"/>
                  <a:gd name="T42" fmla="*/ 2 w 21600"/>
                  <a:gd name="T43" fmla="*/ 0 h 21600"/>
                  <a:gd name="T44" fmla="*/ 2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8">
                <a:extLst>
                  <a:ext uri="{FF2B5EF4-FFF2-40B4-BE49-F238E27FC236}">
                    <a16:creationId xmlns:a16="http://schemas.microsoft.com/office/drawing/2014/main" id="{4633CF50-9086-4D31-AEA3-33BB3299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0"/>
                <a:ext cx="1728" cy="2391"/>
              </a:xfrm>
              <a:custGeom>
                <a:avLst/>
                <a:gdLst>
                  <a:gd name="T0" fmla="*/ 0 w 19437"/>
                  <a:gd name="T1" fmla="*/ 0 h 21352"/>
                  <a:gd name="T2" fmla="*/ 1 w 19437"/>
                  <a:gd name="T3" fmla="*/ 0 h 21352"/>
                  <a:gd name="T4" fmla="*/ 1 w 19437"/>
                  <a:gd name="T5" fmla="*/ 1 h 21352"/>
                  <a:gd name="T6" fmla="*/ 1 w 19437"/>
                  <a:gd name="T7" fmla="*/ 3 h 21352"/>
                  <a:gd name="T8" fmla="*/ 0 w 19437"/>
                  <a:gd name="T9" fmla="*/ 3 h 21352"/>
                  <a:gd name="T10" fmla="*/ 0 w 19437"/>
                  <a:gd name="T11" fmla="*/ 3 h 21352"/>
                  <a:gd name="T12" fmla="*/ 1 w 19437"/>
                  <a:gd name="T13" fmla="*/ 2 h 21352"/>
                  <a:gd name="T14" fmla="*/ 1 w 19437"/>
                  <a:gd name="T15" fmla="*/ 1 h 21352"/>
                  <a:gd name="T16" fmla="*/ 1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9">
                <a:extLst>
                  <a:ext uri="{FF2B5EF4-FFF2-40B4-BE49-F238E27FC236}">
                    <a16:creationId xmlns:a16="http://schemas.microsoft.com/office/drawing/2014/main" id="{180A090B-2DEF-47BF-88DB-E9FA42789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" y="71"/>
                <a:ext cx="93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20">
                <a:extLst>
                  <a:ext uri="{FF2B5EF4-FFF2-40B4-BE49-F238E27FC236}">
                    <a16:creationId xmlns:a16="http://schemas.microsoft.com/office/drawing/2014/main" id="{9D18D329-DD11-470D-BAF0-F242FDB2A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807"/>
                <a:ext cx="88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21">
                <a:extLst>
                  <a:ext uri="{FF2B5EF4-FFF2-40B4-BE49-F238E27FC236}">
                    <a16:creationId xmlns:a16="http://schemas.microsoft.com/office/drawing/2014/main" id="{1F3D309C-BC9C-475A-867F-0791DF4A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287"/>
                <a:ext cx="13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:a16="http://schemas.microsoft.com/office/drawing/2014/main" id="{9613ECEE-6E3C-43E3-A7C7-90E0A8020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7"/>
                <a:ext cx="16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23">
                <a:extLst>
                  <a:ext uri="{FF2B5EF4-FFF2-40B4-BE49-F238E27FC236}">
                    <a16:creationId xmlns:a16="http://schemas.microsoft.com/office/drawing/2014/main" id="{7178DCE9-AA9E-4E68-AB66-470B8049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610"/>
                <a:ext cx="17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24">
                <a:extLst>
                  <a:ext uri="{FF2B5EF4-FFF2-40B4-BE49-F238E27FC236}">
                    <a16:creationId xmlns:a16="http://schemas.microsoft.com/office/drawing/2014/main" id="{424CADC6-11B8-4E33-A228-E9C1C84D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687"/>
                <a:ext cx="81" cy="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25">
                <a:extLst>
                  <a:ext uri="{FF2B5EF4-FFF2-40B4-BE49-F238E27FC236}">
                    <a16:creationId xmlns:a16="http://schemas.microsoft.com/office/drawing/2014/main" id="{F7733C01-69DE-48D7-AC03-E27DB18EE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71"/>
                <a:ext cx="75" cy="1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26">
                <a:extLst>
                  <a:ext uri="{FF2B5EF4-FFF2-40B4-BE49-F238E27FC236}">
                    <a16:creationId xmlns:a16="http://schemas.microsoft.com/office/drawing/2014/main" id="{68E5EA9C-BCB9-47F7-83E2-AEBC5D76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" y="1490"/>
                <a:ext cx="59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27">
                <a:extLst>
                  <a:ext uri="{FF2B5EF4-FFF2-40B4-BE49-F238E27FC236}">
                    <a16:creationId xmlns:a16="http://schemas.microsoft.com/office/drawing/2014/main" id="{85201679-84E2-4CA4-9B85-9FF13B93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125"/>
                <a:ext cx="97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28">
                <a:extLst>
                  <a:ext uri="{FF2B5EF4-FFF2-40B4-BE49-F238E27FC236}">
                    <a16:creationId xmlns:a16="http://schemas.microsoft.com/office/drawing/2014/main" id="{272383D7-B347-490E-A4C7-930B051A4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364"/>
                <a:ext cx="61" cy="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29">
                <a:extLst>
                  <a:ext uri="{FF2B5EF4-FFF2-40B4-BE49-F238E27FC236}">
                    <a16:creationId xmlns:a16="http://schemas.microsoft.com/office/drawing/2014/main" id="{8078C47C-45AA-483B-99AF-041DAE724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1580"/>
                <a:ext cx="105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30">
                <a:extLst>
                  <a:ext uri="{FF2B5EF4-FFF2-40B4-BE49-F238E27FC236}">
                    <a16:creationId xmlns:a16="http://schemas.microsoft.com/office/drawing/2014/main" id="{2DD71139-1C42-4116-8D97-7FA22D18E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1077"/>
                <a:ext cx="11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31">
                <a:extLst>
                  <a:ext uri="{FF2B5EF4-FFF2-40B4-BE49-F238E27FC236}">
                    <a16:creationId xmlns:a16="http://schemas.microsoft.com/office/drawing/2014/main" id="{C9468C71-8448-4907-B057-228374C9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125"/>
                <a:ext cx="195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32">
                <a:extLst>
                  <a:ext uri="{FF2B5EF4-FFF2-40B4-BE49-F238E27FC236}">
                    <a16:creationId xmlns:a16="http://schemas.microsoft.com/office/drawing/2014/main" id="{CEB5B16C-165F-46A1-A540-F9720B73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4" y="1238"/>
                <a:ext cx="65" cy="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33">
                <a:extLst>
                  <a:ext uri="{FF2B5EF4-FFF2-40B4-BE49-F238E27FC236}">
                    <a16:creationId xmlns:a16="http://schemas.microsoft.com/office/drawing/2014/main" id="{2D25CCD6-1F57-47BF-9909-CD90C9BB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951"/>
                <a:ext cx="128" cy="5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34">
                <a:extLst>
                  <a:ext uri="{FF2B5EF4-FFF2-40B4-BE49-F238E27FC236}">
                    <a16:creationId xmlns:a16="http://schemas.microsoft.com/office/drawing/2014/main" id="{5270F860-6F2E-48FD-83B4-67670E3C7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664"/>
                <a:ext cx="187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AutoShape 35">
                <a:extLst>
                  <a:ext uri="{FF2B5EF4-FFF2-40B4-BE49-F238E27FC236}">
                    <a16:creationId xmlns:a16="http://schemas.microsoft.com/office/drawing/2014/main" id="{C909EA4E-C7CC-44B1-A1A7-BF9869F18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41"/>
                <a:ext cx="230" cy="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AutoShape 36">
                <a:extLst>
                  <a:ext uri="{FF2B5EF4-FFF2-40B4-BE49-F238E27FC236}">
                    <a16:creationId xmlns:a16="http://schemas.microsoft.com/office/drawing/2014/main" id="{12B61DD6-2A95-46BF-8129-FB9A81AB3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" y="448"/>
                <a:ext cx="189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AutoShape 37">
                <a:extLst>
                  <a:ext uri="{FF2B5EF4-FFF2-40B4-BE49-F238E27FC236}">
                    <a16:creationId xmlns:a16="http://schemas.microsoft.com/office/drawing/2014/main" id="{3AAB4EB6-E069-441A-94FE-36DA9DAA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5189"/>
                <a:ext cx="730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AutoShape 38">
                <a:extLst>
                  <a:ext uri="{FF2B5EF4-FFF2-40B4-BE49-F238E27FC236}">
                    <a16:creationId xmlns:a16="http://schemas.microsoft.com/office/drawing/2014/main" id="{C0948E52-98C9-4A00-A57B-BC5069F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5189"/>
                <a:ext cx="731" cy="30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AutoShape 39">
                <a:extLst>
                  <a:ext uri="{FF2B5EF4-FFF2-40B4-BE49-F238E27FC236}">
                    <a16:creationId xmlns:a16="http://schemas.microsoft.com/office/drawing/2014/main" id="{C217FC78-BD51-4784-8AAB-41D8C82E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4201"/>
                <a:ext cx="777" cy="268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AutoShape 40">
                <a:extLst>
                  <a:ext uri="{FF2B5EF4-FFF2-40B4-BE49-F238E27FC236}">
                    <a16:creationId xmlns:a16="http://schemas.microsoft.com/office/drawing/2014/main" id="{0ACF0AAE-B88F-409B-A18B-9D1E1123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4201"/>
                <a:ext cx="756" cy="249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AutoShape 41">
                <a:extLst>
                  <a:ext uri="{FF2B5EF4-FFF2-40B4-BE49-F238E27FC236}">
                    <a16:creationId xmlns:a16="http://schemas.microsoft.com/office/drawing/2014/main" id="{E1A879D9-04A4-4371-8D79-BE05B769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124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AutoShape 42">
                <a:extLst>
                  <a:ext uri="{FF2B5EF4-FFF2-40B4-BE49-F238E27FC236}">
                    <a16:creationId xmlns:a16="http://schemas.microsoft.com/office/drawing/2014/main" id="{00A8BBF4-F20D-4D49-800B-730278D9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3267"/>
                <a:ext cx="1708" cy="118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43">
                <a:extLst>
                  <a:ext uri="{FF2B5EF4-FFF2-40B4-BE49-F238E27FC236}">
                    <a16:creationId xmlns:a16="http://schemas.microsoft.com/office/drawing/2014/main" id="{38B74981-24BA-4ADB-89EB-BE1AEA2A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680"/>
                <a:ext cx="216" cy="1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44">
                <a:extLst>
                  <a:ext uri="{FF2B5EF4-FFF2-40B4-BE49-F238E27FC236}">
                    <a16:creationId xmlns:a16="http://schemas.microsoft.com/office/drawing/2014/main" id="{869A2FB6-9026-4AF9-8CE0-ADDD7C1F3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AutoShape 45">
                <a:extLst>
                  <a:ext uri="{FF2B5EF4-FFF2-40B4-BE49-F238E27FC236}">
                    <a16:creationId xmlns:a16="http://schemas.microsoft.com/office/drawing/2014/main" id="{D63A69DD-71A9-4E48-AE8D-576132DAA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" y="3680"/>
                <a:ext cx="205" cy="20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46">
                <a:extLst>
                  <a:ext uri="{FF2B5EF4-FFF2-40B4-BE49-F238E27FC236}">
                    <a16:creationId xmlns:a16="http://schemas.microsoft.com/office/drawing/2014/main" id="{2FD5CF52-70B1-4D63-8ED8-7B559521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680"/>
                <a:ext cx="216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AutoShape 47">
                <a:extLst>
                  <a:ext uri="{FF2B5EF4-FFF2-40B4-BE49-F238E27FC236}">
                    <a16:creationId xmlns:a16="http://schemas.microsoft.com/office/drawing/2014/main" id="{CEE9DAC2-DF73-44CD-BABE-E90E1A83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4004"/>
                <a:ext cx="1025" cy="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48">
                <a:extLst>
                  <a:ext uri="{FF2B5EF4-FFF2-40B4-BE49-F238E27FC236}">
                    <a16:creationId xmlns:a16="http://schemas.microsoft.com/office/drawing/2014/main" id="{979CB054-44B7-45A5-BA25-00D4F75B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4165"/>
                <a:ext cx="8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91" name="Group 51">
                <a:extLst>
                  <a:ext uri="{FF2B5EF4-FFF2-40B4-BE49-F238E27FC236}">
                    <a16:creationId xmlns:a16="http://schemas.microsoft.com/office/drawing/2014/main" id="{F91B57F6-DAF7-4AED-BA5D-51B0D10FF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473319">
                <a:off x="607" y="1604"/>
                <a:ext cx="3237" cy="3224"/>
                <a:chOff x="0" y="0"/>
                <a:chExt cx="3237" cy="3223"/>
              </a:xfrm>
            </p:grpSpPr>
            <p:sp>
              <p:nvSpPr>
                <p:cNvPr id="92" name="AutoShape 49">
                  <a:extLst>
                    <a:ext uri="{FF2B5EF4-FFF2-40B4-BE49-F238E27FC236}">
                      <a16:creationId xmlns:a16="http://schemas.microsoft.com/office/drawing/2014/main" id="{5DB9A96E-9285-4FFB-A012-A8613251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5"/>
                    <a:gd name="T1" fmla="*/ 0 h 20289"/>
                    <a:gd name="T2" fmla="*/ 0 w 19335"/>
                    <a:gd name="T3" fmla="*/ 2 h 20289"/>
                    <a:gd name="T4" fmla="*/ 0 w 19335"/>
                    <a:gd name="T5" fmla="*/ 5 h 20289"/>
                    <a:gd name="T6" fmla="*/ 0 w 19335"/>
                    <a:gd name="T7" fmla="*/ 6 h 20289"/>
                    <a:gd name="T8" fmla="*/ 1 w 19335"/>
                    <a:gd name="T9" fmla="*/ 5 h 20289"/>
                    <a:gd name="T10" fmla="*/ 1 w 19335"/>
                    <a:gd name="T11" fmla="*/ 6 h 20289"/>
                    <a:gd name="T12" fmla="*/ 1 w 19335"/>
                    <a:gd name="T13" fmla="*/ 4 h 20289"/>
                    <a:gd name="T14" fmla="*/ 1 w 19335"/>
                    <a:gd name="T15" fmla="*/ 2 h 20289"/>
                    <a:gd name="T16" fmla="*/ 2 w 19335"/>
                    <a:gd name="T17" fmla="*/ 0 h 20289"/>
                    <a:gd name="T18" fmla="*/ 2 w 19335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5" h="20289">
                      <a:moveTo>
                        <a:pt x="18757" y="3"/>
                      </a:moveTo>
                      <a:cubicBezTo>
                        <a:pt x="18757" y="3"/>
                        <a:pt x="11315" y="2"/>
                        <a:pt x="5966" y="5159"/>
                      </a:cubicBezTo>
                      <a:cubicBezTo>
                        <a:pt x="2640" y="8366"/>
                        <a:pt x="509" y="11503"/>
                        <a:pt x="48" y="16553"/>
                      </a:cubicBezTo>
                      <a:cubicBezTo>
                        <a:pt x="-413" y="21602"/>
                        <a:pt x="3136" y="20368"/>
                        <a:pt x="4679" y="19471"/>
                      </a:cubicBezTo>
                      <a:cubicBezTo>
                        <a:pt x="6222" y="18573"/>
                        <a:pt x="6221" y="15992"/>
                        <a:pt x="6221" y="15992"/>
                      </a:cubicBezTo>
                      <a:cubicBezTo>
                        <a:pt x="6221" y="15992"/>
                        <a:pt x="6222" y="18125"/>
                        <a:pt x="7148" y="17900"/>
                      </a:cubicBezTo>
                      <a:cubicBezTo>
                        <a:pt x="8074" y="17676"/>
                        <a:pt x="7609" y="15207"/>
                        <a:pt x="8689" y="13300"/>
                      </a:cubicBezTo>
                      <a:cubicBezTo>
                        <a:pt x="9768" y="11393"/>
                        <a:pt x="11002" y="8026"/>
                        <a:pt x="16094" y="7466"/>
                      </a:cubicBezTo>
                      <a:cubicBezTo>
                        <a:pt x="21187" y="6906"/>
                        <a:pt x="18757" y="3"/>
                        <a:pt x="18757" y="3"/>
                      </a:cubicBezTo>
                      <a:close/>
                      <a:moveTo>
                        <a:pt x="18757" y="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93" name="AutoShape 50">
                  <a:extLst>
                    <a:ext uri="{FF2B5EF4-FFF2-40B4-BE49-F238E27FC236}">
                      <a16:creationId xmlns:a16="http://schemas.microsoft.com/office/drawing/2014/main" id="{1C22DD43-9F03-4769-9C2A-8CBFBF20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4" y="3"/>
                      </a:moveTo>
                      <a:cubicBezTo>
                        <a:pt x="9324" y="3"/>
                        <a:pt x="19012" y="2912"/>
                        <a:pt x="18375" y="8080"/>
                      </a:cubicBezTo>
                      <a:cubicBezTo>
                        <a:pt x="17738" y="13246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8" y="21603"/>
                        <a:pt x="1481" y="16794"/>
                      </a:cubicBezTo>
                      <a:cubicBezTo>
                        <a:pt x="-2588" y="11984"/>
                        <a:pt x="2310" y="2585"/>
                        <a:pt x="9324" y="3"/>
                      </a:cubicBezTo>
                      <a:close/>
                      <a:moveTo>
                        <a:pt x="9324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C58AF0E4-D331-4D00-A04F-ED390A139C9F}"/>
                </a:ext>
              </a:extLst>
            </p:cNvPr>
            <p:cNvGrpSpPr>
              <a:grpSpLocks/>
            </p:cNvGrpSpPr>
            <p:nvPr/>
          </p:nvGrpSpPr>
          <p:grpSpPr bwMode="auto">
            <a:xfrm rot="-3698310">
              <a:off x="567" y="2251"/>
              <a:ext cx="3237" cy="3224"/>
              <a:chOff x="0" y="0"/>
              <a:chExt cx="3237" cy="3223"/>
            </a:xfrm>
          </p:grpSpPr>
          <p:sp>
            <p:nvSpPr>
              <p:cNvPr id="56" name="AutoShape 53">
                <a:extLst>
                  <a:ext uri="{FF2B5EF4-FFF2-40B4-BE49-F238E27FC236}">
                    <a16:creationId xmlns:a16="http://schemas.microsoft.com/office/drawing/2014/main" id="{76919DF7-DCDD-4E31-B856-4EB45C4ED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682" y="262"/>
                <a:ext cx="1872" cy="2698"/>
              </a:xfrm>
              <a:custGeom>
                <a:avLst/>
                <a:gdLst>
                  <a:gd name="T0" fmla="*/ 2 w 19336"/>
                  <a:gd name="T1" fmla="*/ 0 h 20289"/>
                  <a:gd name="T2" fmla="*/ 0 w 19336"/>
                  <a:gd name="T3" fmla="*/ 2 h 20289"/>
                  <a:gd name="T4" fmla="*/ 0 w 19336"/>
                  <a:gd name="T5" fmla="*/ 5 h 20289"/>
                  <a:gd name="T6" fmla="*/ 0 w 19336"/>
                  <a:gd name="T7" fmla="*/ 6 h 20289"/>
                  <a:gd name="T8" fmla="*/ 1 w 19336"/>
                  <a:gd name="T9" fmla="*/ 5 h 20289"/>
                  <a:gd name="T10" fmla="*/ 1 w 19336"/>
                  <a:gd name="T11" fmla="*/ 6 h 20289"/>
                  <a:gd name="T12" fmla="*/ 1 w 19336"/>
                  <a:gd name="T13" fmla="*/ 4 h 20289"/>
                  <a:gd name="T14" fmla="*/ 1 w 19336"/>
                  <a:gd name="T15" fmla="*/ 2 h 20289"/>
                  <a:gd name="T16" fmla="*/ 2 w 19336"/>
                  <a:gd name="T17" fmla="*/ 0 h 20289"/>
                  <a:gd name="T18" fmla="*/ 2 w 19336"/>
                  <a:gd name="T19" fmla="*/ 0 h 202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6" h="20289">
                    <a:moveTo>
                      <a:pt x="18758" y="5"/>
                    </a:moveTo>
                    <a:cubicBezTo>
                      <a:pt x="18758" y="5"/>
                      <a:pt x="11316" y="3"/>
                      <a:pt x="5966" y="5160"/>
                    </a:cubicBezTo>
                    <a:cubicBezTo>
                      <a:pt x="2640" y="8367"/>
                      <a:pt x="509" y="11504"/>
                      <a:pt x="49" y="16553"/>
                    </a:cubicBezTo>
                    <a:cubicBezTo>
                      <a:pt x="-412" y="21603"/>
                      <a:pt x="3137" y="20369"/>
                      <a:pt x="4680" y="19472"/>
                    </a:cubicBezTo>
                    <a:cubicBezTo>
                      <a:pt x="6223" y="18574"/>
                      <a:pt x="6222" y="15994"/>
                      <a:pt x="6222" y="15994"/>
                    </a:cubicBezTo>
                    <a:cubicBezTo>
                      <a:pt x="6222" y="15994"/>
                      <a:pt x="6223" y="18126"/>
                      <a:pt x="7149" y="17901"/>
                    </a:cubicBezTo>
                    <a:cubicBezTo>
                      <a:pt x="8075" y="17677"/>
                      <a:pt x="7610" y="15208"/>
                      <a:pt x="8690" y="13301"/>
                    </a:cubicBezTo>
                    <a:cubicBezTo>
                      <a:pt x="9769" y="11394"/>
                      <a:pt x="11003" y="8027"/>
                      <a:pt x="16095" y="7467"/>
                    </a:cubicBezTo>
                    <a:cubicBezTo>
                      <a:pt x="21188" y="6908"/>
                      <a:pt x="18758" y="5"/>
                      <a:pt x="18758" y="5"/>
                    </a:cubicBezTo>
                    <a:close/>
                    <a:moveTo>
                      <a:pt x="18758" y="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6A91E3A1-2D94-43BD-91F9-1AC43861D78D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1500" y="923"/>
                <a:ext cx="247" cy="250"/>
              </a:xfrm>
              <a:custGeom>
                <a:avLst/>
                <a:gdLst>
                  <a:gd name="T0" fmla="*/ 0 w 18403"/>
                  <a:gd name="T1" fmla="*/ 0 h 18930"/>
                  <a:gd name="T2" fmla="*/ 0 w 18403"/>
                  <a:gd name="T3" fmla="*/ 0 h 18930"/>
                  <a:gd name="T4" fmla="*/ 0 w 18403"/>
                  <a:gd name="T5" fmla="*/ 0 h 18930"/>
                  <a:gd name="T6" fmla="*/ 0 w 18403"/>
                  <a:gd name="T7" fmla="*/ 0 h 18930"/>
                  <a:gd name="T8" fmla="*/ 0 w 18403"/>
                  <a:gd name="T9" fmla="*/ 0 h 18930"/>
                  <a:gd name="T10" fmla="*/ 0 w 18403"/>
                  <a:gd name="T11" fmla="*/ 0 h 18930"/>
                  <a:gd name="T12" fmla="*/ 0 w 18403"/>
                  <a:gd name="T13" fmla="*/ 0 h 189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3" h="18930">
                    <a:moveTo>
                      <a:pt x="9323" y="3"/>
                    </a:moveTo>
                    <a:cubicBezTo>
                      <a:pt x="9323" y="3"/>
                      <a:pt x="19012" y="2912"/>
                      <a:pt x="18375" y="8080"/>
                    </a:cubicBezTo>
                    <a:cubicBezTo>
                      <a:pt x="17739" y="13247"/>
                      <a:pt x="8297" y="8400"/>
                      <a:pt x="8297" y="8400"/>
                    </a:cubicBezTo>
                    <a:lnTo>
                      <a:pt x="8299" y="16796"/>
                    </a:lnTo>
                    <a:cubicBezTo>
                      <a:pt x="8299" y="16796"/>
                      <a:pt x="5549" y="21603"/>
                      <a:pt x="1482" y="16794"/>
                    </a:cubicBezTo>
                    <a:cubicBezTo>
                      <a:pt x="-2588" y="11983"/>
                      <a:pt x="2310" y="2585"/>
                      <a:pt x="9323" y="3"/>
                    </a:cubicBezTo>
                    <a:close/>
                    <a:moveTo>
                      <a:pt x="9323" y="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2" name="Group 59">
              <a:extLst>
                <a:ext uri="{FF2B5EF4-FFF2-40B4-BE49-F238E27FC236}">
                  <a16:creationId xmlns:a16="http://schemas.microsoft.com/office/drawing/2014/main" id="{919A9F93-C4CF-4DEE-9DCD-6592CD199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2" y="0"/>
              <a:ext cx="2175" cy="3196"/>
              <a:chOff x="0" y="0"/>
              <a:chExt cx="2175" cy="3196"/>
            </a:xfrm>
          </p:grpSpPr>
          <p:sp>
            <p:nvSpPr>
              <p:cNvPr id="53" name="AutoShape 56">
                <a:extLst>
                  <a:ext uri="{FF2B5EF4-FFF2-40B4-BE49-F238E27FC236}">
                    <a16:creationId xmlns:a16="http://schemas.microsoft.com/office/drawing/2014/main" id="{7507D4F6-59A0-4F9A-A5C5-938FE35F99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175" cy="319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ＭＳ Ｐゴシック" charset="0"/>
                  <a:cs typeface="Gill Sans" charset="0"/>
                </a:endParaRPr>
              </a:p>
            </p:txBody>
          </p:sp>
          <p:sp>
            <p:nvSpPr>
              <p:cNvPr id="54" name="AutoShape 57">
                <a:extLst>
                  <a:ext uri="{FF2B5EF4-FFF2-40B4-BE49-F238E27FC236}">
                    <a16:creationId xmlns:a16="http://schemas.microsoft.com/office/drawing/2014/main" id="{9BD58C52-1781-4D1E-8D87-AD4A6E9648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5" y="705"/>
                <a:ext cx="1762" cy="1508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E17F1F43-A1CA-4F10-9B07-1B5ABAC7DC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8" y="807"/>
                <a:ext cx="1036" cy="1195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6C946C-97F2-45DA-BE02-8E55B4D3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236795"/>
            <a:ext cx="18630624" cy="67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734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测试计划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DC6F2E-9DE6-4C8E-8989-3D6DFA62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575954"/>
            <a:ext cx="9144000" cy="1256409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38900" y="3757613"/>
            <a:ext cx="11536363" cy="11074400"/>
            <a:chOff x="6438900" y="3757613"/>
            <a:chExt cx="11536363" cy="11074400"/>
          </a:xfrm>
        </p:grpSpPr>
        <p:grpSp>
          <p:nvGrpSpPr>
            <p:cNvPr id="32814" name="Group 60"/>
            <p:cNvGrpSpPr>
              <a:grpSpLocks/>
            </p:cNvGrpSpPr>
            <p:nvPr/>
          </p:nvGrpSpPr>
          <p:grpSpPr bwMode="auto">
            <a:xfrm>
              <a:off x="7405688" y="3757613"/>
              <a:ext cx="10569575" cy="11074400"/>
              <a:chOff x="574" y="0"/>
              <a:chExt cx="6658" cy="6976"/>
            </a:xfrm>
          </p:grpSpPr>
          <p:grpSp>
            <p:nvGrpSpPr>
              <p:cNvPr id="32816" name="Group 52"/>
              <p:cNvGrpSpPr>
                <a:grpSpLocks/>
              </p:cNvGrpSpPr>
              <p:nvPr/>
            </p:nvGrpSpPr>
            <p:grpSpPr bwMode="auto">
              <a:xfrm flipH="1">
                <a:off x="1383" y="574"/>
                <a:ext cx="5849" cy="6402"/>
                <a:chOff x="0" y="0"/>
                <a:chExt cx="5848" cy="6401"/>
              </a:xfrm>
            </p:grpSpPr>
            <p:sp>
              <p:nvSpPr>
                <p:cNvPr id="32824" name="AutoShape 16"/>
                <p:cNvSpPr>
                  <a:spLocks/>
                </p:cNvSpPr>
                <p:nvPr/>
              </p:nvSpPr>
              <p:spPr bwMode="auto">
                <a:xfrm>
                  <a:off x="1999" y="1059"/>
                  <a:ext cx="3164" cy="3914"/>
                </a:xfrm>
                <a:custGeom>
                  <a:avLst/>
                  <a:gdLst>
                    <a:gd name="T0" fmla="*/ 10 w 21600"/>
                    <a:gd name="T1" fmla="*/ 18 h 21600"/>
                    <a:gd name="T2" fmla="*/ 7 w 21600"/>
                    <a:gd name="T3" fmla="*/ 23 h 21600"/>
                    <a:gd name="T4" fmla="*/ 3 w 21600"/>
                    <a:gd name="T5" fmla="*/ 23 h 21600"/>
                    <a:gd name="T6" fmla="*/ 0 w 21600"/>
                    <a:gd name="T7" fmla="*/ 18 h 21600"/>
                    <a:gd name="T8" fmla="*/ 0 w 21600"/>
                    <a:gd name="T9" fmla="*/ 5 h 21600"/>
                    <a:gd name="T10" fmla="*/ 3 w 21600"/>
                    <a:gd name="T11" fmla="*/ 0 h 21600"/>
                    <a:gd name="T12" fmla="*/ 7 w 21600"/>
                    <a:gd name="T13" fmla="*/ 0 h 21600"/>
                    <a:gd name="T14" fmla="*/ 10 w 21600"/>
                    <a:gd name="T15" fmla="*/ 5 h 21600"/>
                    <a:gd name="T16" fmla="*/ 10 w 21600"/>
                    <a:gd name="T17" fmla="*/ 18 h 21600"/>
                    <a:gd name="T18" fmla="*/ 10 w 21600"/>
                    <a:gd name="T19" fmla="*/ 18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5" name="AutoShape 17"/>
                <p:cNvSpPr>
                  <a:spLocks/>
                </p:cNvSpPr>
                <p:nvPr/>
              </p:nvSpPr>
              <p:spPr bwMode="auto">
                <a:xfrm>
                  <a:off x="2358" y="1238"/>
                  <a:ext cx="2463" cy="5163"/>
                </a:xfrm>
                <a:custGeom>
                  <a:avLst/>
                  <a:gdLst>
                    <a:gd name="T0" fmla="*/ 2 w 21600"/>
                    <a:gd name="T1" fmla="*/ 0 h 21600"/>
                    <a:gd name="T2" fmla="*/ 0 w 21600"/>
                    <a:gd name="T3" fmla="*/ 18 h 21600"/>
                    <a:gd name="T4" fmla="*/ 0 w 21600"/>
                    <a:gd name="T5" fmla="*/ 22 h 21600"/>
                    <a:gd name="T6" fmla="*/ 0 w 21600"/>
                    <a:gd name="T7" fmla="*/ 23 h 21600"/>
                    <a:gd name="T8" fmla="*/ 0 w 21600"/>
                    <a:gd name="T9" fmla="*/ 35 h 21600"/>
                    <a:gd name="T10" fmla="*/ 0 w 21600"/>
                    <a:gd name="T11" fmla="*/ 38 h 21600"/>
                    <a:gd name="T12" fmla="*/ 0 w 21600"/>
                    <a:gd name="T13" fmla="*/ 40 h 21600"/>
                    <a:gd name="T14" fmla="*/ 0 w 21600"/>
                    <a:gd name="T15" fmla="*/ 63 h 21600"/>
                    <a:gd name="T16" fmla="*/ 1 w 21600"/>
                    <a:gd name="T17" fmla="*/ 71 h 21600"/>
                    <a:gd name="T18" fmla="*/ 2 w 21600"/>
                    <a:gd name="T19" fmla="*/ 63 h 21600"/>
                    <a:gd name="T20" fmla="*/ 2 w 21600"/>
                    <a:gd name="T21" fmla="*/ 46 h 21600"/>
                    <a:gd name="T22" fmla="*/ 2 w 21600"/>
                    <a:gd name="T23" fmla="*/ 46 h 21600"/>
                    <a:gd name="T24" fmla="*/ 2 w 21600"/>
                    <a:gd name="T25" fmla="*/ 63 h 21600"/>
                    <a:gd name="T26" fmla="*/ 3 w 21600"/>
                    <a:gd name="T27" fmla="*/ 71 h 21600"/>
                    <a:gd name="T28" fmla="*/ 4 w 21600"/>
                    <a:gd name="T29" fmla="*/ 63 h 21600"/>
                    <a:gd name="T30" fmla="*/ 4 w 21600"/>
                    <a:gd name="T31" fmla="*/ 40 h 21600"/>
                    <a:gd name="T32" fmla="*/ 4 w 21600"/>
                    <a:gd name="T33" fmla="*/ 38 h 21600"/>
                    <a:gd name="T34" fmla="*/ 4 w 21600"/>
                    <a:gd name="T35" fmla="*/ 35 h 21600"/>
                    <a:gd name="T36" fmla="*/ 4 w 21600"/>
                    <a:gd name="T37" fmla="*/ 23 h 21600"/>
                    <a:gd name="T38" fmla="*/ 4 w 21600"/>
                    <a:gd name="T39" fmla="*/ 22 h 21600"/>
                    <a:gd name="T40" fmla="*/ 4 w 21600"/>
                    <a:gd name="T41" fmla="*/ 18 h 21600"/>
                    <a:gd name="T42" fmla="*/ 2 w 21600"/>
                    <a:gd name="T43" fmla="*/ 0 h 21600"/>
                    <a:gd name="T44" fmla="*/ 2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6" name="AutoShape 18"/>
                <p:cNvSpPr>
                  <a:spLocks/>
                </p:cNvSpPr>
                <p:nvPr/>
              </p:nvSpPr>
              <p:spPr bwMode="auto">
                <a:xfrm>
                  <a:off x="4120" y="0"/>
                  <a:ext cx="1728" cy="2391"/>
                </a:xfrm>
                <a:custGeom>
                  <a:avLst/>
                  <a:gdLst>
                    <a:gd name="T0" fmla="*/ 0 w 19437"/>
                    <a:gd name="T1" fmla="*/ 0 h 21352"/>
                    <a:gd name="T2" fmla="*/ 1 w 19437"/>
                    <a:gd name="T3" fmla="*/ 0 h 21352"/>
                    <a:gd name="T4" fmla="*/ 1 w 19437"/>
                    <a:gd name="T5" fmla="*/ 1 h 21352"/>
                    <a:gd name="T6" fmla="*/ 1 w 19437"/>
                    <a:gd name="T7" fmla="*/ 3 h 21352"/>
                    <a:gd name="T8" fmla="*/ 0 w 19437"/>
                    <a:gd name="T9" fmla="*/ 3 h 21352"/>
                    <a:gd name="T10" fmla="*/ 0 w 19437"/>
                    <a:gd name="T11" fmla="*/ 3 h 21352"/>
                    <a:gd name="T12" fmla="*/ 1 w 19437"/>
                    <a:gd name="T13" fmla="*/ 2 h 21352"/>
                    <a:gd name="T14" fmla="*/ 1 w 19437"/>
                    <a:gd name="T15" fmla="*/ 1 h 21352"/>
                    <a:gd name="T16" fmla="*/ 1 w 19437"/>
                    <a:gd name="T17" fmla="*/ 0 h 21352"/>
                    <a:gd name="T18" fmla="*/ 0 w 19437"/>
                    <a:gd name="T19" fmla="*/ 0 h 21352"/>
                    <a:gd name="T20" fmla="*/ 0 w 19437"/>
                    <a:gd name="T21" fmla="*/ 0 h 21352"/>
                    <a:gd name="T22" fmla="*/ 0 w 19437"/>
                    <a:gd name="T23" fmla="*/ 0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7" name="AutoShape 19"/>
                <p:cNvSpPr>
                  <a:spLocks/>
                </p:cNvSpPr>
                <p:nvPr/>
              </p:nvSpPr>
              <p:spPr bwMode="auto">
                <a:xfrm>
                  <a:off x="4677" y="71"/>
                  <a:ext cx="93" cy="1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8" name="AutoShape 20"/>
                <p:cNvSpPr>
                  <a:spLocks/>
                </p:cNvSpPr>
                <p:nvPr/>
              </p:nvSpPr>
              <p:spPr bwMode="auto">
                <a:xfrm>
                  <a:off x="5576" y="807"/>
                  <a:ext cx="88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9" name="AutoShape 21"/>
                <p:cNvSpPr>
                  <a:spLocks/>
                </p:cNvSpPr>
                <p:nvPr/>
              </p:nvSpPr>
              <p:spPr bwMode="auto">
                <a:xfrm>
                  <a:off x="5288" y="287"/>
                  <a:ext cx="137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0" name="AutoShape 22"/>
                <p:cNvSpPr>
                  <a:spLocks/>
                </p:cNvSpPr>
                <p:nvPr/>
              </p:nvSpPr>
              <p:spPr bwMode="auto">
                <a:xfrm>
                  <a:off x="5199" y="197"/>
                  <a:ext cx="160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1" name="AutoShape 23"/>
                <p:cNvSpPr>
                  <a:spLocks/>
                </p:cNvSpPr>
                <p:nvPr/>
              </p:nvSpPr>
              <p:spPr bwMode="auto">
                <a:xfrm>
                  <a:off x="5522" y="610"/>
                  <a:ext cx="171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2" name="AutoShape 24"/>
                <p:cNvSpPr>
                  <a:spLocks/>
                </p:cNvSpPr>
                <p:nvPr/>
              </p:nvSpPr>
              <p:spPr bwMode="auto">
                <a:xfrm>
                  <a:off x="5163" y="1687"/>
                  <a:ext cx="81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3" name="AutoShape 25"/>
                <p:cNvSpPr>
                  <a:spLocks/>
                </p:cNvSpPr>
                <p:nvPr/>
              </p:nvSpPr>
              <p:spPr bwMode="auto">
                <a:xfrm>
                  <a:off x="4803" y="71"/>
                  <a:ext cx="75" cy="13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4" name="AutoShape 26"/>
                <p:cNvSpPr>
                  <a:spLocks/>
                </p:cNvSpPr>
                <p:nvPr/>
              </p:nvSpPr>
              <p:spPr bwMode="auto">
                <a:xfrm>
                  <a:off x="5360" y="1490"/>
                  <a:ext cx="59" cy="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5" name="AutoShape 27"/>
                <p:cNvSpPr>
                  <a:spLocks/>
                </p:cNvSpPr>
                <p:nvPr/>
              </p:nvSpPr>
              <p:spPr bwMode="auto">
                <a:xfrm>
                  <a:off x="4929" y="125"/>
                  <a:ext cx="97" cy="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6" name="AutoShape 28"/>
                <p:cNvSpPr>
                  <a:spLocks/>
                </p:cNvSpPr>
                <p:nvPr/>
              </p:nvSpPr>
              <p:spPr bwMode="auto">
                <a:xfrm>
                  <a:off x="5432" y="1364"/>
                  <a:ext cx="61" cy="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7" name="AutoShape 29"/>
                <p:cNvSpPr>
                  <a:spLocks/>
                </p:cNvSpPr>
                <p:nvPr/>
              </p:nvSpPr>
              <p:spPr bwMode="auto">
                <a:xfrm>
                  <a:off x="5271" y="1580"/>
                  <a:ext cx="105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8" name="AutoShape 30"/>
                <p:cNvSpPr>
                  <a:spLocks/>
                </p:cNvSpPr>
                <p:nvPr/>
              </p:nvSpPr>
              <p:spPr bwMode="auto">
                <a:xfrm>
                  <a:off x="5558" y="1077"/>
                  <a:ext cx="111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39" name="AutoShape 31"/>
                <p:cNvSpPr>
                  <a:spLocks/>
                </p:cNvSpPr>
                <p:nvPr/>
              </p:nvSpPr>
              <p:spPr bwMode="auto">
                <a:xfrm>
                  <a:off x="5055" y="125"/>
                  <a:ext cx="195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0" name="AutoShape 32"/>
                <p:cNvSpPr>
                  <a:spLocks/>
                </p:cNvSpPr>
                <p:nvPr/>
              </p:nvSpPr>
              <p:spPr bwMode="auto">
                <a:xfrm>
                  <a:off x="5504" y="1238"/>
                  <a:ext cx="65" cy="6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1" name="AutoShape 33"/>
                <p:cNvSpPr>
                  <a:spLocks/>
                </p:cNvSpPr>
                <p:nvPr/>
              </p:nvSpPr>
              <p:spPr bwMode="auto">
                <a:xfrm>
                  <a:off x="5576" y="951"/>
                  <a:ext cx="128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2" name="AutoShape 34"/>
                <p:cNvSpPr>
                  <a:spLocks/>
                </p:cNvSpPr>
                <p:nvPr/>
              </p:nvSpPr>
              <p:spPr bwMode="auto">
                <a:xfrm>
                  <a:off x="5558" y="664"/>
                  <a:ext cx="187" cy="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3" name="AutoShape 35"/>
                <p:cNvSpPr>
                  <a:spLocks/>
                </p:cNvSpPr>
                <p:nvPr/>
              </p:nvSpPr>
              <p:spPr bwMode="auto">
                <a:xfrm>
                  <a:off x="5378" y="341"/>
                  <a:ext cx="230" cy="7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4" name="AutoShape 36"/>
                <p:cNvSpPr>
                  <a:spLocks/>
                </p:cNvSpPr>
                <p:nvPr/>
              </p:nvSpPr>
              <p:spPr bwMode="auto">
                <a:xfrm>
                  <a:off x="5450" y="448"/>
                  <a:ext cx="189" cy="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5" name="AutoShape 37"/>
                <p:cNvSpPr>
                  <a:spLocks/>
                </p:cNvSpPr>
                <p:nvPr/>
              </p:nvSpPr>
              <p:spPr bwMode="auto">
                <a:xfrm>
                  <a:off x="2556" y="5189"/>
                  <a:ext cx="730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6" name="AutoShape 38"/>
                <p:cNvSpPr>
                  <a:spLocks/>
                </p:cNvSpPr>
                <p:nvPr/>
              </p:nvSpPr>
              <p:spPr bwMode="auto">
                <a:xfrm>
                  <a:off x="3922" y="5189"/>
                  <a:ext cx="731" cy="302"/>
                </a:xfrm>
                <a:custGeom>
                  <a:avLst/>
                  <a:gdLst>
                    <a:gd name="T0" fmla="*/ 0 w 18193"/>
                    <a:gd name="T1" fmla="*/ 0 h 20862"/>
                    <a:gd name="T2" fmla="*/ 0 w 18193"/>
                    <a:gd name="T3" fmla="*/ 0 h 20862"/>
                    <a:gd name="T4" fmla="*/ 0 w 18193"/>
                    <a:gd name="T5" fmla="*/ 0 h 20862"/>
                    <a:gd name="T6" fmla="*/ 0 w 18193"/>
                    <a:gd name="T7" fmla="*/ 0 h 20862"/>
                    <a:gd name="T8" fmla="*/ 0 w 18193"/>
                    <a:gd name="T9" fmla="*/ 0 h 20862"/>
                    <a:gd name="T10" fmla="*/ 0 w 18193"/>
                    <a:gd name="T11" fmla="*/ 0 h 20862"/>
                    <a:gd name="T12" fmla="*/ 0 w 18193"/>
                    <a:gd name="T13" fmla="*/ 0 h 20862"/>
                    <a:gd name="T14" fmla="*/ 0 w 18193"/>
                    <a:gd name="T15" fmla="*/ 0 h 20862"/>
                    <a:gd name="T16" fmla="*/ 0 w 18193"/>
                    <a:gd name="T17" fmla="*/ 0 h 20862"/>
                    <a:gd name="T18" fmla="*/ 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7" name="AutoShape 39"/>
                <p:cNvSpPr>
                  <a:spLocks/>
                </p:cNvSpPr>
                <p:nvPr/>
              </p:nvSpPr>
              <p:spPr bwMode="auto">
                <a:xfrm>
                  <a:off x="2610" y="4201"/>
                  <a:ext cx="777" cy="268"/>
                </a:xfrm>
                <a:custGeom>
                  <a:avLst/>
                  <a:gdLst>
                    <a:gd name="T0" fmla="*/ 0 w 18187"/>
                    <a:gd name="T1" fmla="*/ 0 h 19211"/>
                    <a:gd name="T2" fmla="*/ 0 w 18187"/>
                    <a:gd name="T3" fmla="*/ 0 h 19211"/>
                    <a:gd name="T4" fmla="*/ 0 w 18187"/>
                    <a:gd name="T5" fmla="*/ 0 h 19211"/>
                    <a:gd name="T6" fmla="*/ 0 w 18187"/>
                    <a:gd name="T7" fmla="*/ 0 h 19211"/>
                    <a:gd name="T8" fmla="*/ 0 w 18187"/>
                    <a:gd name="T9" fmla="*/ 0 h 19211"/>
                    <a:gd name="T10" fmla="*/ 0 w 18187"/>
                    <a:gd name="T11" fmla="*/ 0 h 19211"/>
                    <a:gd name="T12" fmla="*/ 0 w 18187"/>
                    <a:gd name="T13" fmla="*/ 0 h 19211"/>
                    <a:gd name="T14" fmla="*/ 0 w 18187"/>
                    <a:gd name="T15" fmla="*/ 0 h 19211"/>
                    <a:gd name="T16" fmla="*/ 0 w 18187"/>
                    <a:gd name="T17" fmla="*/ 0 h 19211"/>
                    <a:gd name="T18" fmla="*/ 0 w 18187"/>
                    <a:gd name="T19" fmla="*/ 0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8" name="AutoShape 40"/>
                <p:cNvSpPr>
                  <a:spLocks/>
                </p:cNvSpPr>
                <p:nvPr/>
              </p:nvSpPr>
              <p:spPr bwMode="auto">
                <a:xfrm>
                  <a:off x="3778" y="4201"/>
                  <a:ext cx="756" cy="249"/>
                </a:xfrm>
                <a:custGeom>
                  <a:avLst/>
                  <a:gdLst>
                    <a:gd name="T0" fmla="*/ 0 w 18187"/>
                    <a:gd name="T1" fmla="*/ 0 h 19275"/>
                    <a:gd name="T2" fmla="*/ 0 w 18187"/>
                    <a:gd name="T3" fmla="*/ 0 h 19275"/>
                    <a:gd name="T4" fmla="*/ 0 w 18187"/>
                    <a:gd name="T5" fmla="*/ 0 h 19275"/>
                    <a:gd name="T6" fmla="*/ 0 w 18187"/>
                    <a:gd name="T7" fmla="*/ 0 h 19275"/>
                    <a:gd name="T8" fmla="*/ 0 w 18187"/>
                    <a:gd name="T9" fmla="*/ 0 h 19275"/>
                    <a:gd name="T10" fmla="*/ 0 w 18187"/>
                    <a:gd name="T11" fmla="*/ 0 h 19275"/>
                    <a:gd name="T12" fmla="*/ 0 w 18187"/>
                    <a:gd name="T13" fmla="*/ 0 h 19275"/>
                    <a:gd name="T14" fmla="*/ 0 w 18187"/>
                    <a:gd name="T15" fmla="*/ 0 h 19275"/>
                    <a:gd name="T16" fmla="*/ 0 w 18187"/>
                    <a:gd name="T17" fmla="*/ 0 h 19275"/>
                    <a:gd name="T18" fmla="*/ 0 w 18187"/>
                    <a:gd name="T19" fmla="*/ 0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49" name="AutoShape 41"/>
                <p:cNvSpPr>
                  <a:spLocks/>
                </p:cNvSpPr>
                <p:nvPr/>
              </p:nvSpPr>
              <p:spPr bwMode="auto">
                <a:xfrm>
                  <a:off x="2700" y="3124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0" name="AutoShape 42"/>
                <p:cNvSpPr>
                  <a:spLocks/>
                </p:cNvSpPr>
                <p:nvPr/>
              </p:nvSpPr>
              <p:spPr bwMode="auto">
                <a:xfrm>
                  <a:off x="2700" y="3267"/>
                  <a:ext cx="1708" cy="1185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1" name="AutoShape 43"/>
                <p:cNvSpPr>
                  <a:spLocks/>
                </p:cNvSpPr>
                <p:nvPr/>
              </p:nvSpPr>
              <p:spPr bwMode="auto">
                <a:xfrm>
                  <a:off x="3023" y="3680"/>
                  <a:ext cx="216" cy="19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2" name="AutoShape 44"/>
                <p:cNvSpPr>
                  <a:spLocks/>
                </p:cNvSpPr>
                <p:nvPr/>
              </p:nvSpPr>
              <p:spPr bwMode="auto">
                <a:xfrm>
                  <a:off x="331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3" name="AutoShape 45"/>
                <p:cNvSpPr>
                  <a:spLocks/>
                </p:cNvSpPr>
                <p:nvPr/>
              </p:nvSpPr>
              <p:spPr bwMode="auto">
                <a:xfrm>
                  <a:off x="3581" y="3680"/>
                  <a:ext cx="205" cy="2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4" name="AutoShape 46"/>
                <p:cNvSpPr>
                  <a:spLocks/>
                </p:cNvSpPr>
                <p:nvPr/>
              </p:nvSpPr>
              <p:spPr bwMode="auto">
                <a:xfrm>
                  <a:off x="3868" y="3680"/>
                  <a:ext cx="216" cy="21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5" name="AutoShape 47"/>
                <p:cNvSpPr>
                  <a:spLocks/>
                </p:cNvSpPr>
                <p:nvPr/>
              </p:nvSpPr>
              <p:spPr bwMode="auto">
                <a:xfrm>
                  <a:off x="3023" y="4004"/>
                  <a:ext cx="1025" cy="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56" name="AutoShape 48"/>
                <p:cNvSpPr>
                  <a:spLocks/>
                </p:cNvSpPr>
                <p:nvPr/>
              </p:nvSpPr>
              <p:spPr bwMode="auto">
                <a:xfrm>
                  <a:off x="3095" y="4165"/>
                  <a:ext cx="8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32857" name="Group 51"/>
                <p:cNvGrpSpPr>
                  <a:grpSpLocks/>
                </p:cNvGrpSpPr>
                <p:nvPr/>
              </p:nvGrpSpPr>
              <p:grpSpPr bwMode="auto">
                <a:xfrm rot="-3473319">
                  <a:off x="607" y="1604"/>
                  <a:ext cx="3237" cy="3224"/>
                  <a:chOff x="0" y="0"/>
                  <a:chExt cx="3237" cy="3223"/>
                </a:xfrm>
              </p:grpSpPr>
              <p:sp>
                <p:nvSpPr>
                  <p:cNvPr id="32858" name="AutoShape 49"/>
                  <p:cNvSpPr>
                    <a:spLocks/>
                  </p:cNvSpPr>
                  <p:nvPr/>
                </p:nvSpPr>
                <p:spPr bwMode="auto">
                  <a:xfrm rot="2744935">
                    <a:off x="682" y="262"/>
                    <a:ext cx="1872" cy="2698"/>
                  </a:xfrm>
                  <a:custGeom>
                    <a:avLst/>
                    <a:gdLst>
                      <a:gd name="T0" fmla="*/ 2 w 19335"/>
                      <a:gd name="T1" fmla="*/ 0 h 20289"/>
                      <a:gd name="T2" fmla="*/ 0 w 19335"/>
                      <a:gd name="T3" fmla="*/ 2 h 20289"/>
                      <a:gd name="T4" fmla="*/ 0 w 19335"/>
                      <a:gd name="T5" fmla="*/ 5 h 20289"/>
                      <a:gd name="T6" fmla="*/ 0 w 19335"/>
                      <a:gd name="T7" fmla="*/ 6 h 20289"/>
                      <a:gd name="T8" fmla="*/ 1 w 19335"/>
                      <a:gd name="T9" fmla="*/ 5 h 20289"/>
                      <a:gd name="T10" fmla="*/ 1 w 19335"/>
                      <a:gd name="T11" fmla="*/ 6 h 20289"/>
                      <a:gd name="T12" fmla="*/ 1 w 19335"/>
                      <a:gd name="T13" fmla="*/ 4 h 20289"/>
                      <a:gd name="T14" fmla="*/ 1 w 19335"/>
                      <a:gd name="T15" fmla="*/ 2 h 20289"/>
                      <a:gd name="T16" fmla="*/ 2 w 19335"/>
                      <a:gd name="T17" fmla="*/ 0 h 20289"/>
                      <a:gd name="T18" fmla="*/ 2 w 19335"/>
                      <a:gd name="T19" fmla="*/ 0 h 202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9335" h="20289">
                        <a:moveTo>
                          <a:pt x="18757" y="3"/>
                        </a:moveTo>
                        <a:cubicBezTo>
                          <a:pt x="18757" y="3"/>
                          <a:pt x="11315" y="2"/>
                          <a:pt x="5966" y="5159"/>
                        </a:cubicBezTo>
                        <a:cubicBezTo>
                          <a:pt x="2640" y="8366"/>
                          <a:pt x="509" y="11503"/>
                          <a:pt x="48" y="16553"/>
                        </a:cubicBezTo>
                        <a:cubicBezTo>
                          <a:pt x="-413" y="21602"/>
                          <a:pt x="3136" y="20368"/>
                          <a:pt x="4679" y="19471"/>
                        </a:cubicBezTo>
                        <a:cubicBezTo>
                          <a:pt x="6222" y="18573"/>
                          <a:pt x="6221" y="15992"/>
                          <a:pt x="6221" y="15992"/>
                        </a:cubicBezTo>
                        <a:cubicBezTo>
                          <a:pt x="6221" y="15992"/>
                          <a:pt x="6222" y="18125"/>
                          <a:pt x="7148" y="17900"/>
                        </a:cubicBezTo>
                        <a:cubicBezTo>
                          <a:pt x="8074" y="17676"/>
                          <a:pt x="7609" y="15207"/>
                          <a:pt x="8689" y="13300"/>
                        </a:cubicBezTo>
                        <a:cubicBezTo>
                          <a:pt x="9768" y="11393"/>
                          <a:pt x="11002" y="8026"/>
                          <a:pt x="16094" y="7466"/>
                        </a:cubicBezTo>
                        <a:cubicBezTo>
                          <a:pt x="21187" y="6906"/>
                          <a:pt x="18757" y="3"/>
                          <a:pt x="18757" y="3"/>
                        </a:cubicBezTo>
                        <a:close/>
                        <a:moveTo>
                          <a:pt x="18757" y="3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859" name="AutoShape 50"/>
                  <p:cNvSpPr>
                    <a:spLocks/>
                  </p:cNvSpPr>
                  <p:nvPr/>
                </p:nvSpPr>
                <p:spPr bwMode="auto">
                  <a:xfrm rot="2744935">
                    <a:off x="1500" y="923"/>
                    <a:ext cx="247" cy="250"/>
                  </a:xfrm>
                  <a:custGeom>
                    <a:avLst/>
                    <a:gdLst>
                      <a:gd name="T0" fmla="*/ 0 w 18403"/>
                      <a:gd name="T1" fmla="*/ 0 h 18930"/>
                      <a:gd name="T2" fmla="*/ 0 w 18403"/>
                      <a:gd name="T3" fmla="*/ 0 h 18930"/>
                      <a:gd name="T4" fmla="*/ 0 w 18403"/>
                      <a:gd name="T5" fmla="*/ 0 h 18930"/>
                      <a:gd name="T6" fmla="*/ 0 w 18403"/>
                      <a:gd name="T7" fmla="*/ 0 h 18930"/>
                      <a:gd name="T8" fmla="*/ 0 w 18403"/>
                      <a:gd name="T9" fmla="*/ 0 h 18930"/>
                      <a:gd name="T10" fmla="*/ 0 w 18403"/>
                      <a:gd name="T11" fmla="*/ 0 h 18930"/>
                      <a:gd name="T12" fmla="*/ 0 w 18403"/>
                      <a:gd name="T13" fmla="*/ 0 h 189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403" h="18930">
                        <a:moveTo>
                          <a:pt x="9324" y="3"/>
                        </a:moveTo>
                        <a:cubicBezTo>
                          <a:pt x="9324" y="3"/>
                          <a:pt x="19012" y="2912"/>
                          <a:pt x="18375" y="8080"/>
                        </a:cubicBezTo>
                        <a:cubicBezTo>
                          <a:pt x="17738" y="13246"/>
                          <a:pt x="8297" y="8400"/>
                          <a:pt x="8297" y="8400"/>
                        </a:cubicBezTo>
                        <a:lnTo>
                          <a:pt x="8299" y="16796"/>
                        </a:lnTo>
                        <a:cubicBezTo>
                          <a:pt x="8299" y="16796"/>
                          <a:pt x="5548" y="21603"/>
                          <a:pt x="1481" y="16794"/>
                        </a:cubicBezTo>
                        <a:cubicBezTo>
                          <a:pt x="-2588" y="11984"/>
                          <a:pt x="2310" y="2585"/>
                          <a:pt x="9324" y="3"/>
                        </a:cubicBezTo>
                        <a:close/>
                        <a:moveTo>
                          <a:pt x="9324" y="3"/>
                        </a:moveTo>
                      </a:path>
                    </a:pathLst>
                  </a:custGeom>
                  <a:solidFill>
                    <a:srgbClr val="E4E9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817" name="Group 55"/>
              <p:cNvGrpSpPr>
                <a:grpSpLocks/>
              </p:cNvGrpSpPr>
              <p:nvPr/>
            </p:nvGrpSpPr>
            <p:grpSpPr bwMode="auto">
              <a:xfrm rot="-3698310">
                <a:off x="567" y="2251"/>
                <a:ext cx="3237" cy="3224"/>
                <a:chOff x="0" y="0"/>
                <a:chExt cx="3237" cy="3223"/>
              </a:xfrm>
            </p:grpSpPr>
            <p:sp>
              <p:nvSpPr>
                <p:cNvPr id="32822" name="AutoShape 53"/>
                <p:cNvSpPr>
                  <a:spLocks/>
                </p:cNvSpPr>
                <p:nvPr/>
              </p:nvSpPr>
              <p:spPr bwMode="auto">
                <a:xfrm rot="2744935">
                  <a:off x="682" y="262"/>
                  <a:ext cx="1872" cy="2698"/>
                </a:xfrm>
                <a:custGeom>
                  <a:avLst/>
                  <a:gdLst>
                    <a:gd name="T0" fmla="*/ 2 w 19336"/>
                    <a:gd name="T1" fmla="*/ 0 h 20289"/>
                    <a:gd name="T2" fmla="*/ 0 w 19336"/>
                    <a:gd name="T3" fmla="*/ 2 h 20289"/>
                    <a:gd name="T4" fmla="*/ 0 w 19336"/>
                    <a:gd name="T5" fmla="*/ 5 h 20289"/>
                    <a:gd name="T6" fmla="*/ 0 w 19336"/>
                    <a:gd name="T7" fmla="*/ 6 h 20289"/>
                    <a:gd name="T8" fmla="*/ 1 w 19336"/>
                    <a:gd name="T9" fmla="*/ 5 h 20289"/>
                    <a:gd name="T10" fmla="*/ 1 w 19336"/>
                    <a:gd name="T11" fmla="*/ 6 h 20289"/>
                    <a:gd name="T12" fmla="*/ 1 w 19336"/>
                    <a:gd name="T13" fmla="*/ 4 h 20289"/>
                    <a:gd name="T14" fmla="*/ 1 w 19336"/>
                    <a:gd name="T15" fmla="*/ 2 h 20289"/>
                    <a:gd name="T16" fmla="*/ 2 w 19336"/>
                    <a:gd name="T17" fmla="*/ 0 h 20289"/>
                    <a:gd name="T18" fmla="*/ 2 w 19336"/>
                    <a:gd name="T19" fmla="*/ 0 h 202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6" h="20289">
                      <a:moveTo>
                        <a:pt x="18758" y="5"/>
                      </a:moveTo>
                      <a:cubicBezTo>
                        <a:pt x="18758" y="5"/>
                        <a:pt x="11316" y="3"/>
                        <a:pt x="5966" y="5160"/>
                      </a:cubicBezTo>
                      <a:cubicBezTo>
                        <a:pt x="2640" y="8367"/>
                        <a:pt x="509" y="11504"/>
                        <a:pt x="49" y="16553"/>
                      </a:cubicBezTo>
                      <a:cubicBezTo>
                        <a:pt x="-412" y="21603"/>
                        <a:pt x="3137" y="20369"/>
                        <a:pt x="4680" y="19472"/>
                      </a:cubicBezTo>
                      <a:cubicBezTo>
                        <a:pt x="6223" y="18574"/>
                        <a:pt x="6222" y="15994"/>
                        <a:pt x="6222" y="15994"/>
                      </a:cubicBezTo>
                      <a:cubicBezTo>
                        <a:pt x="6222" y="15994"/>
                        <a:pt x="6223" y="18126"/>
                        <a:pt x="7149" y="17901"/>
                      </a:cubicBezTo>
                      <a:cubicBezTo>
                        <a:pt x="8075" y="17677"/>
                        <a:pt x="7610" y="15208"/>
                        <a:pt x="8690" y="13301"/>
                      </a:cubicBezTo>
                      <a:cubicBezTo>
                        <a:pt x="9769" y="11394"/>
                        <a:pt x="11003" y="8027"/>
                        <a:pt x="16095" y="7467"/>
                      </a:cubicBezTo>
                      <a:cubicBezTo>
                        <a:pt x="21188" y="6908"/>
                        <a:pt x="18758" y="5"/>
                        <a:pt x="18758" y="5"/>
                      </a:cubicBezTo>
                      <a:close/>
                      <a:moveTo>
                        <a:pt x="18758" y="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3" name="AutoShape 54"/>
                <p:cNvSpPr>
                  <a:spLocks/>
                </p:cNvSpPr>
                <p:nvPr/>
              </p:nvSpPr>
              <p:spPr bwMode="auto">
                <a:xfrm rot="2744935">
                  <a:off x="1500" y="923"/>
                  <a:ext cx="247" cy="250"/>
                </a:xfrm>
                <a:custGeom>
                  <a:avLst/>
                  <a:gdLst>
                    <a:gd name="T0" fmla="*/ 0 w 18403"/>
                    <a:gd name="T1" fmla="*/ 0 h 18930"/>
                    <a:gd name="T2" fmla="*/ 0 w 18403"/>
                    <a:gd name="T3" fmla="*/ 0 h 18930"/>
                    <a:gd name="T4" fmla="*/ 0 w 18403"/>
                    <a:gd name="T5" fmla="*/ 0 h 18930"/>
                    <a:gd name="T6" fmla="*/ 0 w 18403"/>
                    <a:gd name="T7" fmla="*/ 0 h 18930"/>
                    <a:gd name="T8" fmla="*/ 0 w 18403"/>
                    <a:gd name="T9" fmla="*/ 0 h 18930"/>
                    <a:gd name="T10" fmla="*/ 0 w 18403"/>
                    <a:gd name="T11" fmla="*/ 0 h 18930"/>
                    <a:gd name="T12" fmla="*/ 0 w 18403"/>
                    <a:gd name="T13" fmla="*/ 0 h 189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3" h="18930">
                      <a:moveTo>
                        <a:pt x="9323" y="3"/>
                      </a:moveTo>
                      <a:cubicBezTo>
                        <a:pt x="9323" y="3"/>
                        <a:pt x="19012" y="2912"/>
                        <a:pt x="18375" y="8080"/>
                      </a:cubicBezTo>
                      <a:cubicBezTo>
                        <a:pt x="17739" y="13247"/>
                        <a:pt x="8297" y="8400"/>
                        <a:pt x="8297" y="8400"/>
                      </a:cubicBezTo>
                      <a:lnTo>
                        <a:pt x="8299" y="16796"/>
                      </a:lnTo>
                      <a:cubicBezTo>
                        <a:pt x="8299" y="16796"/>
                        <a:pt x="5549" y="21603"/>
                        <a:pt x="1482" y="16794"/>
                      </a:cubicBezTo>
                      <a:cubicBezTo>
                        <a:pt x="-2588" y="11983"/>
                        <a:pt x="2310" y="2585"/>
                        <a:pt x="9323" y="3"/>
                      </a:cubicBezTo>
                      <a:close/>
                      <a:moveTo>
                        <a:pt x="9323" y="3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59"/>
              <p:cNvGrpSpPr>
                <a:grpSpLocks/>
              </p:cNvGrpSpPr>
              <p:nvPr/>
            </p:nvGrpSpPr>
            <p:grpSpPr bwMode="auto">
              <a:xfrm>
                <a:off x="2572" y="0"/>
                <a:ext cx="2175" cy="3196"/>
                <a:chOff x="0" y="0"/>
                <a:chExt cx="2175" cy="3196"/>
              </a:xfrm>
            </p:grpSpPr>
            <p:sp>
              <p:nvSpPr>
                <p:cNvPr id="27704" name="AutoShape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175" cy="319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3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ＭＳ Ｐゴシック" charset="0"/>
                    <a:cs typeface="Gill Sans" charset="0"/>
                  </a:endParaRPr>
                </a:p>
              </p:txBody>
            </p:sp>
            <p:sp>
              <p:nvSpPr>
                <p:cNvPr id="32820" name="AutoShape 57"/>
                <p:cNvSpPr>
                  <a:spLocks/>
                </p:cNvSpPr>
                <p:nvPr/>
              </p:nvSpPr>
              <p:spPr bwMode="auto">
                <a:xfrm flipH="1">
                  <a:off x="215" y="705"/>
                  <a:ext cx="1762" cy="1508"/>
                </a:xfrm>
                <a:custGeom>
                  <a:avLst/>
                  <a:gdLst>
                    <a:gd name="T0" fmla="*/ 1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1 w 21600"/>
                    <a:gd name="T13" fmla="*/ 0 h 21600"/>
                    <a:gd name="T14" fmla="*/ 1 w 21600"/>
                    <a:gd name="T15" fmla="*/ 0 h 21600"/>
                    <a:gd name="T16" fmla="*/ 1 w 21600"/>
                    <a:gd name="T17" fmla="*/ 0 h 21600"/>
                    <a:gd name="T18" fmla="*/ 1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21" name="AutoShape 58"/>
                <p:cNvSpPr>
                  <a:spLocks/>
                </p:cNvSpPr>
                <p:nvPr/>
              </p:nvSpPr>
              <p:spPr bwMode="auto">
                <a:xfrm flipH="1">
                  <a:off x="338" y="807"/>
                  <a:ext cx="1036" cy="1195"/>
                </a:xfrm>
                <a:custGeom>
                  <a:avLst/>
                  <a:gdLst>
                    <a:gd name="T0" fmla="*/ 0 w 18678"/>
                    <a:gd name="T1" fmla="*/ 0 h 20585"/>
                    <a:gd name="T2" fmla="*/ 0 w 18678"/>
                    <a:gd name="T3" fmla="*/ 0 h 20585"/>
                    <a:gd name="T4" fmla="*/ 0 w 18678"/>
                    <a:gd name="T5" fmla="*/ 0 h 20585"/>
                    <a:gd name="T6" fmla="*/ 0 w 18678"/>
                    <a:gd name="T7" fmla="*/ 0 h 20585"/>
                    <a:gd name="T8" fmla="*/ 0 w 18678"/>
                    <a:gd name="T9" fmla="*/ 0 h 20585"/>
                    <a:gd name="T10" fmla="*/ 0 w 18678"/>
                    <a:gd name="T11" fmla="*/ 0 h 20585"/>
                    <a:gd name="T12" fmla="*/ 0 w 18678"/>
                    <a:gd name="T13" fmla="*/ 0 h 20585"/>
                    <a:gd name="T14" fmla="*/ 0 w 18678"/>
                    <a:gd name="T15" fmla="*/ 0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2815" name="Rectangle 61"/>
            <p:cNvSpPr>
              <a:spLocks/>
            </p:cNvSpPr>
            <p:nvPr/>
          </p:nvSpPr>
          <p:spPr bwMode="auto">
            <a:xfrm>
              <a:off x="6438900" y="10058400"/>
              <a:ext cx="11493500" cy="3657600"/>
            </a:xfrm>
            <a:prstGeom prst="rect">
              <a:avLst/>
            </a:prstGeom>
            <a:solidFill>
              <a:srgbClr val="1E283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747" name="Group 2"/>
          <p:cNvGrpSpPr>
            <a:grpSpLocks/>
          </p:cNvGrpSpPr>
          <p:nvPr/>
        </p:nvGrpSpPr>
        <p:grpSpPr bwMode="auto">
          <a:xfrm>
            <a:off x="5943600" y="1435100"/>
            <a:ext cx="11823700" cy="10161548"/>
            <a:chOff x="5943600" y="1435100"/>
            <a:chExt cx="11823700" cy="10160908"/>
          </a:xfrm>
        </p:grpSpPr>
        <p:grpSp>
          <p:nvGrpSpPr>
            <p:cNvPr id="32772" name="Group 13"/>
            <p:cNvGrpSpPr>
              <a:grpSpLocks/>
            </p:cNvGrpSpPr>
            <p:nvPr/>
          </p:nvGrpSpPr>
          <p:grpSpPr bwMode="auto">
            <a:xfrm>
              <a:off x="12382500" y="1435100"/>
              <a:ext cx="1854200" cy="2844800"/>
              <a:chOff x="0" y="0"/>
              <a:chExt cx="1168" cy="1791"/>
            </a:xfrm>
          </p:grpSpPr>
          <p:sp>
            <p:nvSpPr>
              <p:cNvPr id="32802" name="AutoShape 1"/>
              <p:cNvSpPr>
                <a:spLocks/>
              </p:cNvSpPr>
              <p:nvPr/>
            </p:nvSpPr>
            <p:spPr bwMode="auto">
              <a:xfrm>
                <a:off x="0" y="0"/>
                <a:ext cx="1166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DE342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3" name="AutoShape 2"/>
              <p:cNvSpPr>
                <a:spLocks/>
              </p:cNvSpPr>
              <p:nvPr/>
            </p:nvSpPr>
            <p:spPr bwMode="auto">
              <a:xfrm>
                <a:off x="688" y="141"/>
                <a:ext cx="480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4" name="AutoShape 3"/>
              <p:cNvSpPr>
                <a:spLocks/>
              </p:cNvSpPr>
              <p:nvPr/>
            </p:nvSpPr>
            <p:spPr bwMode="auto">
              <a:xfrm>
                <a:off x="396" y="0"/>
                <a:ext cx="372" cy="1395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5" name="AutoShape 4"/>
              <p:cNvSpPr>
                <a:spLocks/>
              </p:cNvSpPr>
              <p:nvPr/>
            </p:nvSpPr>
            <p:spPr bwMode="auto">
              <a:xfrm>
                <a:off x="0" y="141"/>
                <a:ext cx="479" cy="12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6" name="AutoShape 5"/>
              <p:cNvSpPr>
                <a:spLocks/>
              </p:cNvSpPr>
              <p:nvPr/>
            </p:nvSpPr>
            <p:spPr bwMode="auto">
              <a:xfrm>
                <a:off x="425" y="1386"/>
                <a:ext cx="300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7" name="AutoShape 6"/>
              <p:cNvSpPr>
                <a:spLocks/>
              </p:cNvSpPr>
              <p:nvPr/>
            </p:nvSpPr>
            <p:spPr bwMode="auto">
              <a:xfrm>
                <a:off x="436" y="1547"/>
                <a:ext cx="295" cy="2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437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9" name="Line 8"/>
              <p:cNvSpPr>
                <a:spLocks noChangeShapeType="1"/>
              </p:cNvSpPr>
              <p:nvPr/>
            </p:nvSpPr>
            <p:spPr bwMode="auto">
              <a:xfrm flipH="1">
                <a:off x="578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0" name="Line 9"/>
              <p:cNvSpPr>
                <a:spLocks noChangeShapeType="1"/>
              </p:cNvSpPr>
              <p:nvPr/>
            </p:nvSpPr>
            <p:spPr bwMode="auto">
              <a:xfrm rot="10800000" flipH="1">
                <a:off x="726" y="1396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1" name="AutoShape 10"/>
              <p:cNvSpPr>
                <a:spLocks/>
              </p:cNvSpPr>
              <p:nvPr/>
            </p:nvSpPr>
            <p:spPr bwMode="auto">
              <a:xfrm>
                <a:off x="580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2" name="AutoShape 11"/>
              <p:cNvSpPr>
                <a:spLocks/>
              </p:cNvSpPr>
              <p:nvPr/>
            </p:nvSpPr>
            <p:spPr bwMode="auto">
              <a:xfrm>
                <a:off x="428" y="1544"/>
                <a:ext cx="156" cy="136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13" name="AutoShape 12"/>
              <p:cNvSpPr>
                <a:spLocks/>
              </p:cNvSpPr>
              <p:nvPr/>
            </p:nvSpPr>
            <p:spPr bwMode="auto">
              <a:xfrm>
                <a:off x="436" y="1740"/>
                <a:ext cx="295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74" name="Rectangle 15"/>
            <p:cNvSpPr>
              <a:spLocks/>
            </p:cNvSpPr>
            <p:nvPr/>
          </p:nvSpPr>
          <p:spPr bwMode="auto">
            <a:xfrm>
              <a:off x="8458200" y="5257800"/>
              <a:ext cx="1503363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12000">
                  <a:solidFill>
                    <a:srgbClr val="61768D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75" name="Rectangle 62"/>
            <p:cNvSpPr>
              <a:spLocks/>
            </p:cNvSpPr>
            <p:nvPr/>
          </p:nvSpPr>
          <p:spPr bwMode="auto">
            <a:xfrm>
              <a:off x="10058442" y="10349592"/>
              <a:ext cx="4259179" cy="1246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81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项目总结</a:t>
              </a:r>
            </a:p>
          </p:txBody>
        </p:sp>
        <p:sp>
          <p:nvSpPr>
            <p:cNvPr id="32776" name="Rectangle 63"/>
            <p:cNvSpPr>
              <a:spLocks/>
            </p:cNvSpPr>
            <p:nvPr/>
          </p:nvSpPr>
          <p:spPr bwMode="auto">
            <a:xfrm>
              <a:off x="7010400" y="5943600"/>
              <a:ext cx="2120900" cy="214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24000" baseline="-2000">
                  <a:solidFill>
                    <a:srgbClr val="DB125A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77" name="Rectangle 64"/>
            <p:cNvSpPr>
              <a:spLocks/>
            </p:cNvSpPr>
            <p:nvPr/>
          </p:nvSpPr>
          <p:spPr bwMode="auto">
            <a:xfrm rot="-1769247">
              <a:off x="14822488" y="5754688"/>
              <a:ext cx="2316162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8" name="Rectangle 65"/>
            <p:cNvSpPr>
              <a:spLocks/>
            </p:cNvSpPr>
            <p:nvPr/>
          </p:nvSpPr>
          <p:spPr bwMode="auto">
            <a:xfrm rot="2109800">
              <a:off x="9185275" y="3019425"/>
              <a:ext cx="16002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849C3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79" name="Rectangle 66"/>
            <p:cNvSpPr>
              <a:spLocks/>
            </p:cNvSpPr>
            <p:nvPr/>
          </p:nvSpPr>
          <p:spPr bwMode="auto">
            <a:xfrm rot="-530937">
              <a:off x="6423025" y="4483100"/>
              <a:ext cx="19304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</a:t>
              </a:r>
            </a:p>
          </p:txBody>
        </p:sp>
        <p:sp>
          <p:nvSpPr>
            <p:cNvPr id="32780" name="Rectangle 67"/>
            <p:cNvSpPr>
              <a:spLocks/>
            </p:cNvSpPr>
            <p:nvPr/>
          </p:nvSpPr>
          <p:spPr bwMode="auto">
            <a:xfrm rot="5068530">
              <a:off x="15084425" y="5307013"/>
              <a:ext cx="13081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9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4400" baseline="-3000">
                  <a:solidFill>
                    <a:srgbClr val="F8A324"/>
                  </a:solidFill>
                  <a:latin typeface="et-line" charset="0"/>
                  <a:ea typeface="ＭＳ Ｐゴシック" charset="0"/>
                  <a:cs typeface="ＭＳ Ｐゴシック" charset="0"/>
                  <a:sym typeface="et-line" charset="0"/>
                </a:rPr>
                <a:t></a:t>
              </a:r>
            </a:p>
          </p:txBody>
        </p:sp>
        <p:sp>
          <p:nvSpPr>
            <p:cNvPr id="32781" name="Rectangle 68"/>
            <p:cNvSpPr>
              <a:spLocks/>
            </p:cNvSpPr>
            <p:nvPr/>
          </p:nvSpPr>
          <p:spPr bwMode="auto">
            <a:xfrm>
              <a:off x="14173200" y="3429000"/>
              <a:ext cx="785813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7DB546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</a:t>
              </a:r>
            </a:p>
          </p:txBody>
        </p:sp>
        <p:sp>
          <p:nvSpPr>
            <p:cNvPr id="32782" name="Rectangle 69"/>
            <p:cNvSpPr>
              <a:spLocks/>
            </p:cNvSpPr>
            <p:nvPr/>
          </p:nvSpPr>
          <p:spPr bwMode="auto">
            <a:xfrm>
              <a:off x="16459200" y="48006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3" name="Rectangle 70"/>
            <p:cNvSpPr>
              <a:spLocks/>
            </p:cNvSpPr>
            <p:nvPr/>
          </p:nvSpPr>
          <p:spPr bwMode="auto">
            <a:xfrm>
              <a:off x="15878175" y="85979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495869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sp>
          <p:nvSpPr>
            <p:cNvPr id="32784" name="Rectangle 71"/>
            <p:cNvSpPr>
              <a:spLocks/>
            </p:cNvSpPr>
            <p:nvPr/>
          </p:nvSpPr>
          <p:spPr bwMode="auto">
            <a:xfrm>
              <a:off x="14401800" y="16764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144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5" name="Rectangle 72"/>
            <p:cNvSpPr>
              <a:spLocks/>
            </p:cNvSpPr>
            <p:nvPr/>
          </p:nvSpPr>
          <p:spPr bwMode="auto">
            <a:xfrm rot="10800000">
              <a:off x="5943600" y="8229600"/>
              <a:ext cx="3238500" cy="32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</a:t>
              </a:r>
            </a:p>
          </p:txBody>
        </p:sp>
        <p:sp>
          <p:nvSpPr>
            <p:cNvPr id="32786" name="Rectangle 73"/>
            <p:cNvSpPr>
              <a:spLocks/>
            </p:cNvSpPr>
            <p:nvPr/>
          </p:nvSpPr>
          <p:spPr bwMode="auto">
            <a:xfrm>
              <a:off x="7759700" y="2870200"/>
              <a:ext cx="1308100" cy="13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9600">
                  <a:solidFill>
                    <a:srgbClr val="28313B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</a:t>
              </a:r>
            </a:p>
          </p:txBody>
        </p:sp>
        <p:sp>
          <p:nvSpPr>
            <p:cNvPr id="32787" name="Rectangle 74"/>
            <p:cNvSpPr>
              <a:spLocks/>
            </p:cNvSpPr>
            <p:nvPr/>
          </p:nvSpPr>
          <p:spPr bwMode="auto">
            <a:xfrm>
              <a:off x="11052175" y="2514600"/>
              <a:ext cx="938213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323E4A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</a:t>
              </a:r>
            </a:p>
          </p:txBody>
        </p:sp>
        <p:grpSp>
          <p:nvGrpSpPr>
            <p:cNvPr id="32788" name="Group 87"/>
            <p:cNvGrpSpPr>
              <a:grpSpLocks/>
            </p:cNvGrpSpPr>
            <p:nvPr/>
          </p:nvGrpSpPr>
          <p:grpSpPr bwMode="auto">
            <a:xfrm>
              <a:off x="9969500" y="1801813"/>
              <a:ext cx="927100" cy="1423987"/>
              <a:chOff x="0" y="0"/>
              <a:chExt cx="583" cy="896"/>
            </a:xfrm>
          </p:grpSpPr>
          <p:sp>
            <p:nvSpPr>
              <p:cNvPr id="32790" name="AutoShape 75"/>
              <p:cNvSpPr>
                <a:spLocks/>
              </p:cNvSpPr>
              <p:nvPr/>
            </p:nvSpPr>
            <p:spPr bwMode="auto">
              <a:xfrm>
                <a:off x="0" y="0"/>
                <a:ext cx="583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6490"/>
                    </a:moveTo>
                    <a:cubicBezTo>
                      <a:pt x="21383" y="2906"/>
                      <a:pt x="16600" y="0"/>
                      <a:pt x="10701" y="0"/>
                    </a:cubicBezTo>
                    <a:cubicBezTo>
                      <a:pt x="4801" y="0"/>
                      <a:pt x="18" y="2906"/>
                      <a:pt x="18" y="6490"/>
                    </a:cubicBezTo>
                    <a:cubicBezTo>
                      <a:pt x="18" y="6578"/>
                      <a:pt x="22" y="6665"/>
                      <a:pt x="28" y="6751"/>
                    </a:cubicBezTo>
                    <a:lnTo>
                      <a:pt x="7" y="6750"/>
                    </a:lnTo>
                    <a:cubicBezTo>
                      <a:pt x="7" y="6750"/>
                      <a:pt x="-217" y="9657"/>
                      <a:pt x="1994" y="14175"/>
                    </a:cubicBezTo>
                    <a:cubicBezTo>
                      <a:pt x="4204" y="1869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4" y="21600"/>
                    </a:lnTo>
                    <a:cubicBezTo>
                      <a:pt x="13234" y="21600"/>
                      <a:pt x="16968" y="18692"/>
                      <a:pt x="19272" y="14175"/>
                    </a:cubicBezTo>
                    <a:cubicBezTo>
                      <a:pt x="21155" y="10483"/>
                      <a:pt x="21340" y="7865"/>
                      <a:pt x="21345" y="7029"/>
                    </a:cubicBezTo>
                    <a:cubicBezTo>
                      <a:pt x="21370" y="6849"/>
                      <a:pt x="21383" y="6674"/>
                      <a:pt x="21383" y="6490"/>
                    </a:cubicBezTo>
                    <a:close/>
                    <a:moveTo>
                      <a:pt x="21383" y="6490"/>
                    </a:moveTo>
                  </a:path>
                </a:pathLst>
              </a:custGeom>
              <a:solidFill>
                <a:srgbClr val="2D68B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1" name="AutoShape 76"/>
              <p:cNvSpPr>
                <a:spLocks/>
              </p:cNvSpPr>
              <p:nvPr/>
            </p:nvSpPr>
            <p:spPr bwMode="auto">
              <a:xfrm>
                <a:off x="344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4959" y="0"/>
                    </a:moveTo>
                    <a:cubicBezTo>
                      <a:pt x="15029" y="305"/>
                      <a:pt x="15066" y="614"/>
                      <a:pt x="15066" y="927"/>
                    </a:cubicBezTo>
                    <a:cubicBezTo>
                      <a:pt x="15066" y="1178"/>
                      <a:pt x="15042" y="1418"/>
                      <a:pt x="14996" y="1664"/>
                    </a:cubicBezTo>
                    <a:cubicBezTo>
                      <a:pt x="14987" y="2808"/>
                      <a:pt x="14644" y="6390"/>
                      <a:pt x="11163" y="11441"/>
                    </a:cubicBezTo>
                    <a:cubicBezTo>
                      <a:pt x="6904" y="17622"/>
                      <a:pt x="0" y="21600"/>
                      <a:pt x="0" y="21600"/>
                    </a:cubicBezTo>
                    <a:lnTo>
                      <a:pt x="1569" y="21600"/>
                    </a:lnTo>
                    <a:cubicBezTo>
                      <a:pt x="1569" y="21600"/>
                      <a:pt x="10749" y="18366"/>
                      <a:pt x="16411" y="13343"/>
                    </a:cubicBezTo>
                    <a:cubicBezTo>
                      <a:pt x="21039" y="9237"/>
                      <a:pt x="21495" y="6326"/>
                      <a:pt x="21507" y="5396"/>
                    </a:cubicBezTo>
                    <a:cubicBezTo>
                      <a:pt x="21568" y="5196"/>
                      <a:pt x="21600" y="5001"/>
                      <a:pt x="21600" y="4797"/>
                    </a:cubicBezTo>
                    <a:cubicBezTo>
                      <a:pt x="21600" y="2955"/>
                      <a:pt x="19089" y="1275"/>
                      <a:pt x="14959" y="0"/>
                    </a:cubicBezTo>
                    <a:close/>
                    <a:moveTo>
                      <a:pt x="14959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2" name="AutoShape 77"/>
              <p:cNvSpPr>
                <a:spLocks/>
              </p:cNvSpPr>
              <p:nvPr/>
            </p:nvSpPr>
            <p:spPr bwMode="auto">
              <a:xfrm>
                <a:off x="198" y="0"/>
                <a:ext cx="186" cy="697"/>
              </a:xfrm>
              <a:custGeom>
                <a:avLst/>
                <a:gdLst>
                  <a:gd name="T0" fmla="*/ 0 w 21383"/>
                  <a:gd name="T1" fmla="*/ 0 h 21600"/>
                  <a:gd name="T2" fmla="*/ 0 w 21383"/>
                  <a:gd name="T3" fmla="*/ 0 h 21600"/>
                  <a:gd name="T4" fmla="*/ 0 w 21383"/>
                  <a:gd name="T5" fmla="*/ 0 h 21600"/>
                  <a:gd name="T6" fmla="*/ 0 w 21383"/>
                  <a:gd name="T7" fmla="*/ 0 h 21600"/>
                  <a:gd name="T8" fmla="*/ 0 w 21383"/>
                  <a:gd name="T9" fmla="*/ 0 h 21600"/>
                  <a:gd name="T10" fmla="*/ 0 w 21383"/>
                  <a:gd name="T11" fmla="*/ 0 h 21600"/>
                  <a:gd name="T12" fmla="*/ 0 w 21383"/>
                  <a:gd name="T13" fmla="*/ 0 h 21600"/>
                  <a:gd name="T14" fmla="*/ 0 w 21383"/>
                  <a:gd name="T15" fmla="*/ 0 h 21600"/>
                  <a:gd name="T16" fmla="*/ 0 w 21383"/>
                  <a:gd name="T17" fmla="*/ 0 h 21600"/>
                  <a:gd name="T18" fmla="*/ 0 w 21383"/>
                  <a:gd name="T19" fmla="*/ 0 h 21600"/>
                  <a:gd name="T20" fmla="*/ 0 w 21383"/>
                  <a:gd name="T21" fmla="*/ 0 h 21600"/>
                  <a:gd name="T22" fmla="*/ 0 w 21383"/>
                  <a:gd name="T23" fmla="*/ 0 h 21600"/>
                  <a:gd name="T24" fmla="*/ 0 w 21383"/>
                  <a:gd name="T25" fmla="*/ 0 h 21600"/>
                  <a:gd name="T26" fmla="*/ 0 w 21383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383" h="21600">
                    <a:moveTo>
                      <a:pt x="21383" y="3838"/>
                    </a:moveTo>
                    <a:cubicBezTo>
                      <a:pt x="21383" y="2544"/>
                      <a:pt x="20931" y="1325"/>
                      <a:pt x="20135" y="257"/>
                    </a:cubicBezTo>
                    <a:cubicBezTo>
                      <a:pt x="17163" y="90"/>
                      <a:pt x="14022" y="0"/>
                      <a:pt x="10771" y="0"/>
                    </a:cubicBezTo>
                    <a:cubicBezTo>
                      <a:pt x="7467" y="0"/>
                      <a:pt x="4275" y="93"/>
                      <a:pt x="1260" y="266"/>
                    </a:cubicBezTo>
                    <a:cubicBezTo>
                      <a:pt x="468" y="1332"/>
                      <a:pt x="18" y="2547"/>
                      <a:pt x="18" y="3838"/>
                    </a:cubicBezTo>
                    <a:cubicBezTo>
                      <a:pt x="18" y="3941"/>
                      <a:pt x="6" y="4143"/>
                      <a:pt x="6" y="4143"/>
                    </a:cubicBezTo>
                    <a:cubicBezTo>
                      <a:pt x="6" y="4143"/>
                      <a:pt x="-217" y="7561"/>
                      <a:pt x="1994" y="12871"/>
                    </a:cubicBezTo>
                    <a:cubicBezTo>
                      <a:pt x="4204" y="18182"/>
                      <a:pt x="7792" y="21600"/>
                      <a:pt x="7792" y="21600"/>
                    </a:cubicBezTo>
                    <a:lnTo>
                      <a:pt x="8392" y="21600"/>
                    </a:lnTo>
                    <a:lnTo>
                      <a:pt x="12421" y="21600"/>
                    </a:lnTo>
                    <a:lnTo>
                      <a:pt x="13233" y="21600"/>
                    </a:lnTo>
                    <a:cubicBezTo>
                      <a:pt x="13233" y="21600"/>
                      <a:pt x="16968" y="18182"/>
                      <a:pt x="19272" y="12871"/>
                    </a:cubicBezTo>
                    <a:cubicBezTo>
                      <a:pt x="21155" y="8531"/>
                      <a:pt x="21383" y="4053"/>
                      <a:pt x="21383" y="3838"/>
                    </a:cubicBezTo>
                    <a:close/>
                    <a:moveTo>
                      <a:pt x="21383" y="383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3" name="AutoShape 78"/>
              <p:cNvSpPr>
                <a:spLocks/>
              </p:cNvSpPr>
              <p:nvPr/>
            </p:nvSpPr>
            <p:spPr bwMode="auto">
              <a:xfrm>
                <a:off x="0" y="70"/>
                <a:ext cx="239" cy="6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6641" y="0"/>
                    </a:moveTo>
                    <a:cubicBezTo>
                      <a:pt x="6570" y="305"/>
                      <a:pt x="6534" y="614"/>
                      <a:pt x="6534" y="927"/>
                    </a:cubicBezTo>
                    <a:cubicBezTo>
                      <a:pt x="6534" y="1178"/>
                      <a:pt x="6558" y="1418"/>
                      <a:pt x="6604" y="1664"/>
                    </a:cubicBezTo>
                    <a:cubicBezTo>
                      <a:pt x="6613" y="2808"/>
                      <a:pt x="6956" y="6390"/>
                      <a:pt x="10437" y="11441"/>
                    </a:cubicBezTo>
                    <a:cubicBezTo>
                      <a:pt x="14696" y="17622"/>
                      <a:pt x="21600" y="21600"/>
                      <a:pt x="21600" y="21600"/>
                    </a:cubicBezTo>
                    <a:lnTo>
                      <a:pt x="20031" y="21600"/>
                    </a:lnTo>
                    <a:cubicBezTo>
                      <a:pt x="20031" y="21600"/>
                      <a:pt x="10851" y="18366"/>
                      <a:pt x="5189" y="13343"/>
                    </a:cubicBezTo>
                    <a:cubicBezTo>
                      <a:pt x="561" y="9237"/>
                      <a:pt x="105" y="6326"/>
                      <a:pt x="93" y="5396"/>
                    </a:cubicBezTo>
                    <a:cubicBezTo>
                      <a:pt x="32" y="5196"/>
                      <a:pt x="0" y="5001"/>
                      <a:pt x="0" y="4797"/>
                    </a:cubicBezTo>
                    <a:cubicBezTo>
                      <a:pt x="0" y="2955"/>
                      <a:pt x="2511" y="1275"/>
                      <a:pt x="6641" y="0"/>
                    </a:cubicBezTo>
                    <a:close/>
                    <a:moveTo>
                      <a:pt x="6641" y="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4" name="AutoShape 79"/>
              <p:cNvSpPr>
                <a:spLocks/>
              </p:cNvSpPr>
              <p:nvPr/>
            </p:nvSpPr>
            <p:spPr bwMode="auto">
              <a:xfrm>
                <a:off x="212" y="693"/>
                <a:ext cx="150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800"/>
                    </a:cubicBezTo>
                    <a:cubicBezTo>
                      <a:pt x="21600" y="16766"/>
                      <a:pt x="16765" y="21600"/>
                      <a:pt x="10800" y="21600"/>
                    </a:cubicBezTo>
                    <a:cubicBezTo>
                      <a:pt x="4835" y="21600"/>
                      <a:pt x="0" y="16766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28313B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5" name="AutoShape 80"/>
              <p:cNvSpPr>
                <a:spLocks/>
              </p:cNvSpPr>
              <p:nvPr/>
            </p:nvSpPr>
            <p:spPr bwMode="auto">
              <a:xfrm>
                <a:off x="218" y="773"/>
                <a:ext cx="147" cy="1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7949"/>
                    </a:lnTo>
                    <a:cubicBezTo>
                      <a:pt x="0" y="19965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9965"/>
                      <a:pt x="21600" y="17949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AAE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6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218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7" name="Line 82"/>
              <p:cNvSpPr>
                <a:spLocks noChangeShapeType="1"/>
              </p:cNvSpPr>
              <p:nvPr/>
            </p:nvSpPr>
            <p:spPr bwMode="auto">
              <a:xfrm flipH="1">
                <a:off x="289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8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363" y="698"/>
                <a:ext cx="0" cy="77"/>
              </a:xfrm>
              <a:prstGeom prst="line">
                <a:avLst/>
              </a:prstGeom>
              <a:noFill/>
              <a:ln w="38100">
                <a:solidFill>
                  <a:srgbClr val="AC8F7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799" name="AutoShape 84"/>
              <p:cNvSpPr>
                <a:spLocks/>
              </p:cNvSpPr>
              <p:nvPr/>
            </p:nvSpPr>
            <p:spPr bwMode="auto">
              <a:xfrm>
                <a:off x="290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0" y="0"/>
                    </a:moveTo>
                    <a:cubicBezTo>
                      <a:pt x="0" y="0"/>
                      <a:pt x="215" y="21600"/>
                      <a:pt x="10908" y="20945"/>
                    </a:cubicBezTo>
                    <a:cubicBezTo>
                      <a:pt x="21600" y="20290"/>
                      <a:pt x="18060" y="0"/>
                      <a:pt x="18060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0" name="AutoShape 85"/>
              <p:cNvSpPr>
                <a:spLocks/>
              </p:cNvSpPr>
              <p:nvPr/>
            </p:nvSpPr>
            <p:spPr bwMode="auto">
              <a:xfrm>
                <a:off x="214" y="772"/>
                <a:ext cx="78" cy="68"/>
              </a:xfrm>
              <a:custGeom>
                <a:avLst/>
                <a:gdLst>
                  <a:gd name="T0" fmla="*/ 0 w 18622"/>
                  <a:gd name="T1" fmla="*/ 0 h 20960"/>
                  <a:gd name="T2" fmla="*/ 0 w 18622"/>
                  <a:gd name="T3" fmla="*/ 0 h 20960"/>
                  <a:gd name="T4" fmla="*/ 0 w 18622"/>
                  <a:gd name="T5" fmla="*/ 0 h 209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622" h="20960">
                    <a:moveTo>
                      <a:pt x="18622" y="0"/>
                    </a:moveTo>
                    <a:cubicBezTo>
                      <a:pt x="18622" y="0"/>
                      <a:pt x="18407" y="21600"/>
                      <a:pt x="7714" y="20945"/>
                    </a:cubicBezTo>
                    <a:cubicBezTo>
                      <a:pt x="-2978" y="20290"/>
                      <a:pt x="562" y="0"/>
                      <a:pt x="562" y="0"/>
                    </a:cubicBezTo>
                  </a:path>
                </a:pathLst>
              </a:custGeom>
              <a:noFill/>
              <a:ln w="38100" cap="flat">
                <a:solidFill>
                  <a:srgbClr val="AC8F76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801" name="AutoShape 86"/>
              <p:cNvSpPr>
                <a:spLocks/>
              </p:cNvSpPr>
              <p:nvPr/>
            </p:nvSpPr>
            <p:spPr bwMode="auto">
              <a:xfrm>
                <a:off x="218" y="870"/>
                <a:ext cx="147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4320"/>
                    </a:lnTo>
                    <a:cubicBezTo>
                      <a:pt x="0" y="13863"/>
                      <a:pt x="1576" y="21600"/>
                      <a:pt x="3521" y="21600"/>
                    </a:cubicBezTo>
                    <a:lnTo>
                      <a:pt x="18191" y="21600"/>
                    </a:lnTo>
                    <a:cubicBezTo>
                      <a:pt x="20136" y="21600"/>
                      <a:pt x="21600" y="13863"/>
                      <a:pt x="21600" y="432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AB79A"/>
              </a:solidFill>
              <a:ln w="127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2789" name="Rectangle 88"/>
            <p:cNvSpPr>
              <a:spLocks/>
            </p:cNvSpPr>
            <p:nvPr/>
          </p:nvSpPr>
          <p:spPr bwMode="auto">
            <a:xfrm>
              <a:off x="13203238" y="8305800"/>
              <a:ext cx="8715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>
                      <a:alpha val="8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7200">
                  <a:solidFill>
                    <a:srgbClr val="2D68BE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</a:t>
              </a:r>
            </a:p>
          </p:txBody>
        </p:sp>
      </p:grpSp>
      <p:sp>
        <p:nvSpPr>
          <p:cNvPr id="32771" name="Rectangle 61"/>
          <p:cNvSpPr>
            <a:spLocks/>
          </p:cNvSpPr>
          <p:nvPr/>
        </p:nvSpPr>
        <p:spPr bwMode="auto">
          <a:xfrm>
            <a:off x="6629400" y="13716000"/>
            <a:ext cx="11493500" cy="3657600"/>
          </a:xfrm>
          <a:prstGeom prst="rect">
            <a:avLst/>
          </a:prstGeom>
          <a:solidFill>
            <a:srgbClr val="818B9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B8F73-B8FB-4258-9D75-ED55220F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84" y="0"/>
            <a:ext cx="7715250" cy="1371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967CA-DC24-4888-BB20-5E2C4D2F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0" y="139459"/>
            <a:ext cx="7714612" cy="4339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F5826-E014-4043-AD6A-78EC785A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4686393"/>
            <a:ext cx="7716964" cy="434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9144668"/>
            <a:ext cx="7714612" cy="43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076783" y="5824023"/>
            <a:ext cx="9613900" cy="4997852"/>
            <a:chOff x="13185775" y="4457700"/>
            <a:chExt cx="9613900" cy="4997852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项目计划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4020800" y="6445652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CN" sz="24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XIANGMUJIHUA</a:t>
              </a:r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00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7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项目成果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4189" y="7383464"/>
            <a:ext cx="5651499" cy="6789063"/>
            <a:chOff x="8688388" y="4445000"/>
            <a:chExt cx="9863137" cy="12306300"/>
          </a:xfrm>
        </p:grpSpPr>
        <p:grpSp>
          <p:nvGrpSpPr>
            <p:cNvPr id="25612" name="Group 72"/>
            <p:cNvGrpSpPr>
              <a:grpSpLocks/>
            </p:cNvGrpSpPr>
            <p:nvPr/>
          </p:nvGrpSpPr>
          <p:grpSpPr bwMode="auto">
            <a:xfrm>
              <a:off x="8688388" y="4445000"/>
              <a:ext cx="9863137" cy="12306300"/>
              <a:chOff x="8688388" y="4445000"/>
              <a:chExt cx="9863137" cy="12306300"/>
            </a:xfrm>
          </p:grpSpPr>
          <p:sp>
            <p:nvSpPr>
              <p:cNvPr id="33" name="AutoShape 7"/>
              <p:cNvSpPr>
                <a:spLocks/>
              </p:cNvSpPr>
              <p:nvPr/>
            </p:nvSpPr>
            <p:spPr bwMode="auto">
              <a:xfrm>
                <a:off x="8688388" y="8199438"/>
                <a:ext cx="9863137" cy="8551862"/>
              </a:xfrm>
              <a:custGeom>
                <a:avLst/>
                <a:gdLst>
                  <a:gd name="T0" fmla="+- 0 10819 38"/>
                  <a:gd name="T1" fmla="*/ T0 w 21562"/>
                  <a:gd name="T2" fmla="+- 0 10898 197"/>
                  <a:gd name="T3" fmla="*/ 10898 h 21403"/>
                  <a:gd name="T4" fmla="+- 0 10819 38"/>
                  <a:gd name="T5" fmla="*/ T4 w 21562"/>
                  <a:gd name="T6" fmla="+- 0 10898 197"/>
                  <a:gd name="T7" fmla="*/ 10898 h 21403"/>
                  <a:gd name="T8" fmla="+- 0 10819 38"/>
                  <a:gd name="T9" fmla="*/ T8 w 21562"/>
                  <a:gd name="T10" fmla="+- 0 10898 197"/>
                  <a:gd name="T11" fmla="*/ 10898 h 21403"/>
                  <a:gd name="T12" fmla="+- 0 10819 38"/>
                  <a:gd name="T13" fmla="*/ T12 w 21562"/>
                  <a:gd name="T14" fmla="+- 0 10898 197"/>
                  <a:gd name="T15" fmla="*/ 10898 h 214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2" h="21403">
                    <a:moveTo>
                      <a:pt x="12105" y="6073"/>
                    </a:moveTo>
                    <a:cubicBezTo>
                      <a:pt x="12105" y="6073"/>
                      <a:pt x="11246" y="5789"/>
                      <a:pt x="10959" y="5396"/>
                    </a:cubicBezTo>
                    <a:cubicBezTo>
                      <a:pt x="10959" y="5396"/>
                      <a:pt x="9976" y="6357"/>
                      <a:pt x="8716" y="6379"/>
                    </a:cubicBezTo>
                    <a:cubicBezTo>
                      <a:pt x="7456" y="6401"/>
                      <a:pt x="6888" y="5483"/>
                      <a:pt x="7117" y="5003"/>
                    </a:cubicBezTo>
                    <a:cubicBezTo>
                      <a:pt x="7346" y="4522"/>
                      <a:pt x="8169" y="4631"/>
                      <a:pt x="8799" y="3757"/>
                    </a:cubicBezTo>
                    <a:cubicBezTo>
                      <a:pt x="9429" y="2883"/>
                      <a:pt x="9793" y="1682"/>
                      <a:pt x="11283" y="2250"/>
                    </a:cubicBezTo>
                    <a:cubicBezTo>
                      <a:pt x="11547" y="2351"/>
                      <a:pt x="11842" y="2450"/>
                      <a:pt x="12148" y="2552"/>
                    </a:cubicBezTo>
                    <a:cubicBezTo>
                      <a:pt x="13568" y="3028"/>
                      <a:pt x="15255" y="3588"/>
                      <a:pt x="15522" y="4828"/>
                    </a:cubicBezTo>
                    <a:cubicBezTo>
                      <a:pt x="15847" y="6335"/>
                      <a:pt x="15847" y="8149"/>
                      <a:pt x="16420" y="9416"/>
                    </a:cubicBezTo>
                    <a:cubicBezTo>
                      <a:pt x="16992" y="10683"/>
                      <a:pt x="16725" y="11892"/>
                      <a:pt x="16725" y="11892"/>
                    </a:cubicBezTo>
                    <a:cubicBezTo>
                      <a:pt x="16725" y="11892"/>
                      <a:pt x="20607" y="21111"/>
                      <a:pt x="21562" y="21402"/>
                    </a:cubicBezTo>
                    <a:lnTo>
                      <a:pt x="12946" y="21385"/>
                    </a:lnTo>
                    <a:cubicBezTo>
                      <a:pt x="12946" y="21385"/>
                      <a:pt x="11742" y="16546"/>
                      <a:pt x="11417" y="15869"/>
                    </a:cubicBezTo>
                    <a:cubicBezTo>
                      <a:pt x="11417" y="15869"/>
                      <a:pt x="7389" y="15220"/>
                      <a:pt x="5842" y="12424"/>
                    </a:cubicBezTo>
                    <a:cubicBezTo>
                      <a:pt x="5842" y="12424"/>
                      <a:pt x="3551" y="10811"/>
                      <a:pt x="2367" y="10155"/>
                    </a:cubicBezTo>
                    <a:cubicBezTo>
                      <a:pt x="1183" y="9500"/>
                      <a:pt x="993" y="8540"/>
                      <a:pt x="1680" y="7797"/>
                    </a:cubicBezTo>
                    <a:cubicBezTo>
                      <a:pt x="1680" y="7797"/>
                      <a:pt x="725" y="6356"/>
                      <a:pt x="1756" y="5439"/>
                    </a:cubicBezTo>
                    <a:cubicBezTo>
                      <a:pt x="1756" y="5439"/>
                      <a:pt x="-38" y="4827"/>
                      <a:pt x="0" y="3691"/>
                    </a:cubicBezTo>
                    <a:cubicBezTo>
                      <a:pt x="38" y="2555"/>
                      <a:pt x="993" y="2337"/>
                      <a:pt x="2482" y="2730"/>
                    </a:cubicBezTo>
                    <a:cubicBezTo>
                      <a:pt x="2482" y="2730"/>
                      <a:pt x="381" y="2293"/>
                      <a:pt x="572" y="1157"/>
                    </a:cubicBezTo>
                    <a:cubicBezTo>
                      <a:pt x="763" y="21"/>
                      <a:pt x="1871" y="-197"/>
                      <a:pt x="2673" y="152"/>
                    </a:cubicBezTo>
                    <a:cubicBezTo>
                      <a:pt x="3475" y="502"/>
                      <a:pt x="12105" y="6073"/>
                      <a:pt x="12105" y="60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8"/>
              <p:cNvSpPr>
                <a:spLocks/>
              </p:cNvSpPr>
              <p:nvPr/>
            </p:nvSpPr>
            <p:spPr bwMode="auto">
              <a:xfrm>
                <a:off x="9974263" y="4445000"/>
                <a:ext cx="4206875" cy="8847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0550"/>
                    </a:moveTo>
                    <a:cubicBezTo>
                      <a:pt x="21599" y="21129"/>
                      <a:pt x="20616" y="21599"/>
                      <a:pt x="19403" y="21599"/>
                    </a:cubicBezTo>
                    <a:lnTo>
                      <a:pt x="2196" y="21599"/>
                    </a:lnTo>
                    <a:cubicBezTo>
                      <a:pt x="983" y="21599"/>
                      <a:pt x="0" y="21129"/>
                      <a:pt x="0" y="20550"/>
                    </a:cubicBezTo>
                    <a:lnTo>
                      <a:pt x="0" y="1049"/>
                    </a:lnTo>
                    <a:cubicBezTo>
                      <a:pt x="0" y="469"/>
                      <a:pt x="983" y="0"/>
                      <a:pt x="2196" y="0"/>
                    </a:cubicBezTo>
                    <a:lnTo>
                      <a:pt x="19403" y="0"/>
                    </a:lnTo>
                    <a:cubicBezTo>
                      <a:pt x="20616" y="0"/>
                      <a:pt x="21599" y="469"/>
                      <a:pt x="21599" y="1049"/>
                    </a:cubicBezTo>
                    <a:cubicBezTo>
                      <a:pt x="21599" y="1049"/>
                      <a:pt x="21599" y="20550"/>
                      <a:pt x="21599" y="20550"/>
                    </a:cubicBez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1" name="AutoShape 9"/>
              <p:cNvSpPr>
                <a:spLocks/>
              </p:cNvSpPr>
              <p:nvPr/>
            </p:nvSpPr>
            <p:spPr bwMode="auto">
              <a:xfrm>
                <a:off x="9974263" y="4457700"/>
                <a:ext cx="4197350" cy="88455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0551"/>
                    </a:moveTo>
                    <a:cubicBezTo>
                      <a:pt x="21600" y="21131"/>
                      <a:pt x="20634" y="21600"/>
                      <a:pt x="19418" y="21600"/>
                    </a:cubicBezTo>
                    <a:lnTo>
                      <a:pt x="2172" y="21600"/>
                    </a:lnTo>
                    <a:cubicBezTo>
                      <a:pt x="957" y="21600"/>
                      <a:pt x="0" y="21131"/>
                      <a:pt x="0" y="20551"/>
                    </a:cubicBezTo>
                    <a:lnTo>
                      <a:pt x="0" y="1047"/>
                    </a:lnTo>
                    <a:cubicBezTo>
                      <a:pt x="0" y="468"/>
                      <a:pt x="957" y="0"/>
                      <a:pt x="2172" y="0"/>
                    </a:cubicBezTo>
                    <a:lnTo>
                      <a:pt x="19418" y="0"/>
                    </a:lnTo>
                    <a:cubicBezTo>
                      <a:pt x="20634" y="0"/>
                      <a:pt x="21600" y="468"/>
                      <a:pt x="21600" y="1047"/>
                    </a:cubicBezTo>
                    <a:cubicBezTo>
                      <a:pt x="21600" y="1047"/>
                      <a:pt x="21600" y="20551"/>
                      <a:pt x="21600" y="2055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2" name="AutoShape 11"/>
              <p:cNvSpPr>
                <a:spLocks/>
              </p:cNvSpPr>
              <p:nvPr/>
            </p:nvSpPr>
            <p:spPr bwMode="auto">
              <a:xfrm>
                <a:off x="11628438" y="12080875"/>
                <a:ext cx="871537" cy="871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10801"/>
                    </a:moveTo>
                    <a:cubicBezTo>
                      <a:pt x="21599" y="4834"/>
                      <a:pt x="16762" y="0"/>
                      <a:pt x="10798" y="0"/>
                    </a:cubicBezTo>
                    <a:cubicBezTo>
                      <a:pt x="4832" y="0"/>
                      <a:pt x="0" y="4834"/>
                      <a:pt x="0" y="10801"/>
                    </a:cubicBezTo>
                    <a:cubicBezTo>
                      <a:pt x="0" y="16763"/>
                      <a:pt x="4832" y="21600"/>
                      <a:pt x="10798" y="21600"/>
                    </a:cubicBezTo>
                    <a:cubicBezTo>
                      <a:pt x="16762" y="21600"/>
                      <a:pt x="21599" y="16763"/>
                      <a:pt x="21599" y="1080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alpha val="50000"/>
                </a:schemeClr>
              </a:solidFill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>
                  <a:defRPr/>
                </a:pPr>
                <a:endParaRPr lang="id-ID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0210800" y="5619750"/>
                <a:ext cx="3733800" cy="6118225"/>
              </a:xfrm>
              <a:prstGeom prst="rect">
                <a:avLst/>
              </a:prstGeom>
              <a:solidFill>
                <a:srgbClr val="8DCB52"/>
              </a:solidFill>
              <a:ln w="25400" cap="flat" cmpd="sng" algn="ctr">
                <a:noFill/>
                <a:prstDash val="solid"/>
                <a:miter lim="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marL="342900" defTabSz="825500" hangingPunct="0">
                  <a:defRPr/>
                </a:pPr>
                <a:endParaRPr lang="id-ID" sz="5600"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1922125" y="9031288"/>
              <a:ext cx="3867150" cy="1709737"/>
            </a:xfrm>
            <a:custGeom>
              <a:avLst/>
              <a:gdLst>
                <a:gd name="T0" fmla="+- 0 11024 449"/>
                <a:gd name="T1" fmla="*/ T0 w 21151"/>
                <a:gd name="T2" fmla="+- 0 11714 1927"/>
                <a:gd name="T3" fmla="*/ 11714 h 19575"/>
                <a:gd name="T4" fmla="+- 0 11024 449"/>
                <a:gd name="T5" fmla="*/ T4 w 21151"/>
                <a:gd name="T6" fmla="+- 0 11714 1927"/>
                <a:gd name="T7" fmla="*/ 11714 h 19575"/>
                <a:gd name="T8" fmla="+- 0 11024 449"/>
                <a:gd name="T9" fmla="*/ T8 w 21151"/>
                <a:gd name="T10" fmla="+- 0 11714 1927"/>
                <a:gd name="T11" fmla="*/ 11714 h 19575"/>
                <a:gd name="T12" fmla="+- 0 11024 449"/>
                <a:gd name="T13" fmla="*/ T12 w 21151"/>
                <a:gd name="T14" fmla="+- 0 11714 1927"/>
                <a:gd name="T15" fmla="*/ 11714 h 195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51" h="19575">
                  <a:moveTo>
                    <a:pt x="12602" y="18173"/>
                  </a:moveTo>
                  <a:cubicBezTo>
                    <a:pt x="12602" y="18173"/>
                    <a:pt x="10453" y="16873"/>
                    <a:pt x="9736" y="15073"/>
                  </a:cubicBezTo>
                  <a:cubicBezTo>
                    <a:pt x="9736" y="15073"/>
                    <a:pt x="7277" y="19473"/>
                    <a:pt x="4124" y="19573"/>
                  </a:cubicBezTo>
                  <a:cubicBezTo>
                    <a:pt x="972" y="19673"/>
                    <a:pt x="-449" y="15472"/>
                    <a:pt x="124" y="13273"/>
                  </a:cubicBezTo>
                  <a:cubicBezTo>
                    <a:pt x="697" y="11073"/>
                    <a:pt x="2757" y="11572"/>
                    <a:pt x="4333" y="7573"/>
                  </a:cubicBezTo>
                  <a:cubicBezTo>
                    <a:pt x="5909" y="3572"/>
                    <a:pt x="6820" y="-1927"/>
                    <a:pt x="10545" y="672"/>
                  </a:cubicBezTo>
                  <a:cubicBezTo>
                    <a:pt x="11208" y="1135"/>
                    <a:pt x="11943" y="1587"/>
                    <a:pt x="12711" y="2058"/>
                  </a:cubicBezTo>
                  <a:cubicBezTo>
                    <a:pt x="16261" y="4234"/>
                    <a:pt x="20483" y="6799"/>
                    <a:pt x="21151" y="124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>
                <a:defRPr/>
              </a:pPr>
              <a:endParaRPr lang="id-ID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70" name="AutoShape 13"/>
          <p:cNvSpPr>
            <a:spLocks/>
          </p:cNvSpPr>
          <p:nvPr/>
        </p:nvSpPr>
        <p:spPr bwMode="auto">
          <a:xfrm>
            <a:off x="-596899" y="9027185"/>
            <a:ext cx="3906088" cy="5234242"/>
          </a:xfrm>
          <a:custGeom>
            <a:avLst/>
            <a:gdLst>
              <a:gd name="T0" fmla="*/ 10464 w 20929"/>
              <a:gd name="T1" fmla="+- 0 10951 303"/>
              <a:gd name="T2" fmla="*/ 10951 h 21297"/>
              <a:gd name="T3" fmla="*/ 10464 w 20929"/>
              <a:gd name="T4" fmla="+- 0 10951 303"/>
              <a:gd name="T5" fmla="*/ 10951 h 21297"/>
              <a:gd name="T6" fmla="*/ 10464 w 20929"/>
              <a:gd name="T7" fmla="+- 0 10951 303"/>
              <a:gd name="T8" fmla="*/ 10951 h 21297"/>
              <a:gd name="T9" fmla="*/ 10464 w 20929"/>
              <a:gd name="T10" fmla="+- 0 10951 303"/>
              <a:gd name="T11" fmla="*/ 10951 h 2129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29" h="21297">
                <a:moveTo>
                  <a:pt x="15718" y="11321"/>
                </a:moveTo>
                <a:cubicBezTo>
                  <a:pt x="15718" y="11321"/>
                  <a:pt x="15756" y="8420"/>
                  <a:pt x="15967" y="7173"/>
                </a:cubicBezTo>
                <a:cubicBezTo>
                  <a:pt x="16177" y="5927"/>
                  <a:pt x="18527" y="1437"/>
                  <a:pt x="18076" y="577"/>
                </a:cubicBezTo>
                <a:cubicBezTo>
                  <a:pt x="17625" y="-282"/>
                  <a:pt x="16514" y="-303"/>
                  <a:pt x="15671" y="1351"/>
                </a:cubicBezTo>
                <a:cubicBezTo>
                  <a:pt x="14829" y="3005"/>
                  <a:pt x="13295" y="6207"/>
                  <a:pt x="13295" y="6207"/>
                </a:cubicBezTo>
                <a:cubicBezTo>
                  <a:pt x="13295" y="6207"/>
                  <a:pt x="12303" y="5498"/>
                  <a:pt x="11160" y="6121"/>
                </a:cubicBezTo>
                <a:cubicBezTo>
                  <a:pt x="10017" y="6744"/>
                  <a:pt x="10378" y="7346"/>
                  <a:pt x="9085" y="7582"/>
                </a:cubicBezTo>
                <a:cubicBezTo>
                  <a:pt x="7791" y="7818"/>
                  <a:pt x="7310" y="7410"/>
                  <a:pt x="6377" y="8055"/>
                </a:cubicBezTo>
                <a:cubicBezTo>
                  <a:pt x="5445" y="8699"/>
                  <a:pt x="4572" y="7990"/>
                  <a:pt x="4091" y="9494"/>
                </a:cubicBezTo>
                <a:cubicBezTo>
                  <a:pt x="3610" y="10998"/>
                  <a:pt x="4211" y="11836"/>
                  <a:pt x="4061" y="13963"/>
                </a:cubicBezTo>
                <a:cubicBezTo>
                  <a:pt x="3910" y="16091"/>
                  <a:pt x="3369" y="16824"/>
                  <a:pt x="3369" y="16824"/>
                </a:cubicBezTo>
                <a:lnTo>
                  <a:pt x="0" y="21297"/>
                </a:lnTo>
                <a:lnTo>
                  <a:pt x="9416" y="21297"/>
                </a:lnTo>
                <a:cubicBezTo>
                  <a:pt x="9416" y="21297"/>
                  <a:pt x="11913" y="18608"/>
                  <a:pt x="14380" y="16545"/>
                </a:cubicBezTo>
                <a:cubicBezTo>
                  <a:pt x="16846" y="14482"/>
                  <a:pt x="17629" y="14706"/>
                  <a:pt x="18651" y="12429"/>
                </a:cubicBezTo>
                <a:cubicBezTo>
                  <a:pt x="19675" y="10151"/>
                  <a:pt x="19855" y="10714"/>
                  <a:pt x="20096" y="9253"/>
                </a:cubicBezTo>
                <a:cubicBezTo>
                  <a:pt x="20336" y="7792"/>
                  <a:pt x="21600" y="7966"/>
                  <a:pt x="20457" y="7451"/>
                </a:cubicBezTo>
                <a:cubicBezTo>
                  <a:pt x="19313" y="6935"/>
                  <a:pt x="17448" y="7795"/>
                  <a:pt x="17027" y="8956"/>
                </a:cubicBezTo>
                <a:cubicBezTo>
                  <a:pt x="16606" y="10116"/>
                  <a:pt x="16335" y="10676"/>
                  <a:pt x="15718" y="11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>
              <a:defRPr/>
            </a:pPr>
            <a:endParaRPr lang="id-ID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1798AC-A9C3-4509-80B0-37E06C84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41" y="665026"/>
            <a:ext cx="7714612" cy="43394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5CB230-BF49-442A-BF53-2E1B151B5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193" y="716460"/>
            <a:ext cx="7531732" cy="4236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6C632-E740-49BB-83B6-1386D074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313" y="5410200"/>
            <a:ext cx="13800083" cy="77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8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成员总结</a:t>
            </a:r>
          </a:p>
        </p:txBody>
      </p:sp>
      <p:grpSp>
        <p:nvGrpSpPr>
          <p:cNvPr id="35850" name="Group 91"/>
          <p:cNvGrpSpPr>
            <a:grpSpLocks/>
          </p:cNvGrpSpPr>
          <p:nvPr/>
        </p:nvGrpSpPr>
        <p:grpSpPr bwMode="auto">
          <a:xfrm rot="-59999">
            <a:off x="20360254" y="1186814"/>
            <a:ext cx="4190450" cy="3908280"/>
            <a:chOff x="0" y="0"/>
            <a:chExt cx="2551" cy="2368"/>
          </a:xfrm>
        </p:grpSpPr>
        <p:grpSp>
          <p:nvGrpSpPr>
            <p:cNvPr id="37024" name="Group 8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7032" name="AutoShape 4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3" name="AutoShape 4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4" name="AutoShape 4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5" name="AutoShape 5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6" name="AutoShape 5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7" name="AutoShape 5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8" name="AutoShape 5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9" name="AutoShape 5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0" name="AutoShape 5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1" name="AutoShape 5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2" name="AutoShape 5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3" name="AutoShape 5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4" name="AutoShape 5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5" name="AutoShape 6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6" name="AutoShape 6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7" name="AutoShape 6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8" name="AutoShape 6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49" name="AutoShape 6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0" name="AutoShape 6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1" name="AutoShape 6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2" name="AutoShape 6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3" name="AutoShape 6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4" name="AutoShape 6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5" name="AutoShape 7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6" name="AutoShape 7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7" name="AutoShape 7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8" name="AutoShape 7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59" name="AutoShape 7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0" name="AutoShape 7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1" name="AutoShape 7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2" name="AutoShape 7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3" name="AutoShape 7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64" name="AutoShape 7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65" name="Group 8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66" name="AutoShape 8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67" name="AutoShape 8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025" name="Group 8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7030" name="AutoShape 8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31" name="AutoShape 8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7026" name="Group 9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7027" name="AutoShape 8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8" name="AutoShape 8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9" name="AutoShape 8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1" name="Group 136"/>
          <p:cNvGrpSpPr>
            <a:grpSpLocks/>
          </p:cNvGrpSpPr>
          <p:nvPr/>
        </p:nvGrpSpPr>
        <p:grpSpPr bwMode="auto">
          <a:xfrm rot="-59999">
            <a:off x="20232156" y="9775746"/>
            <a:ext cx="4051300" cy="3759200"/>
            <a:chOff x="0" y="0"/>
            <a:chExt cx="2551" cy="2368"/>
          </a:xfrm>
        </p:grpSpPr>
        <p:grpSp>
          <p:nvGrpSpPr>
            <p:cNvPr id="36980" name="Group 128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88" name="AutoShape 92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9" name="AutoShape 93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0" name="AutoShape 94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1" name="AutoShape 95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2" name="AutoShape 96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3" name="AutoShape 97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4" name="AutoShape 98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5" name="AutoShape 99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6" name="AutoShape 100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7" name="AutoShape 101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8" name="AutoShape 102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99" name="AutoShape 103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0" name="AutoShape 104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1" name="AutoShape 105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2" name="AutoShape 106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3" name="AutoShape 107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4" name="AutoShape 108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5" name="AutoShape 109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6" name="AutoShape 110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7" name="AutoShape 111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8" name="AutoShape 112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09" name="AutoShape 113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0" name="AutoShape 114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1" name="AutoShape 115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2" name="AutoShape 116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3" name="AutoShape 117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4" name="AutoShape 118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5" name="AutoShape 119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6" name="AutoShape 120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7" name="AutoShape 121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8" name="AutoShape 122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19" name="AutoShape 123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020" name="AutoShape 124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7021" name="Group 127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7022" name="AutoShape 125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023" name="AutoShape 126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81" name="Group 131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86" name="AutoShape 129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7" name="AutoShape 130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82" name="Group 135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83" name="AutoShape 132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4" name="AutoShape 133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85" name="AutoShape 134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52" name="Group 181"/>
          <p:cNvGrpSpPr>
            <a:grpSpLocks/>
          </p:cNvGrpSpPr>
          <p:nvPr/>
        </p:nvGrpSpPr>
        <p:grpSpPr bwMode="auto">
          <a:xfrm rot="-59999">
            <a:off x="20186651" y="5548453"/>
            <a:ext cx="4051300" cy="3759200"/>
            <a:chOff x="0" y="0"/>
            <a:chExt cx="2551" cy="2368"/>
          </a:xfrm>
        </p:grpSpPr>
        <p:grpSp>
          <p:nvGrpSpPr>
            <p:cNvPr id="36936" name="Group 173"/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36944" name="AutoShape 137"/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5" name="AutoShape 138"/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6" name="AutoShape 139"/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7" name="AutoShape 140"/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8" name="AutoShape 141"/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9" name="AutoShape 142"/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0" name="AutoShape 143"/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1" name="AutoShape 144"/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2" name="AutoShape 145"/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3" name="AutoShape 146"/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4" name="AutoShape 147"/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5" name="AutoShape 148"/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6" name="AutoShape 149"/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7" name="AutoShape 150"/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8" name="AutoShape 151"/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59" name="AutoShape 152"/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0" name="AutoShape 153"/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1" name="AutoShape 154"/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2" name="AutoShape 155"/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3" name="AutoShape 156"/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4" name="AutoShape 157"/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5" name="AutoShape 158"/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6" name="AutoShape 159"/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7" name="AutoShape 160"/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8" name="AutoShape 161"/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69" name="AutoShape 162"/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0" name="AutoShape 163"/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1" name="AutoShape 164"/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2" name="AutoShape 165"/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3" name="AutoShape 166"/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4" name="AutoShape 167"/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5" name="AutoShape 168"/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76" name="AutoShape 169"/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6977" name="Group 172"/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36978" name="AutoShape 170"/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6979" name="AutoShape 171"/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37" name="Group 176"/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36942" name="AutoShape 174"/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3" name="AutoShape 175"/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38" name="Group 180"/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6939" name="AutoShape 177"/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0" name="AutoShape 178"/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41" name="AutoShape 179"/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5844" name="Group 1"/>
          <p:cNvGrpSpPr>
            <a:grpSpLocks/>
          </p:cNvGrpSpPr>
          <p:nvPr/>
        </p:nvGrpSpPr>
        <p:grpSpPr bwMode="auto">
          <a:xfrm>
            <a:off x="695802" y="2617634"/>
            <a:ext cx="7251502" cy="7904573"/>
            <a:chOff x="1473200" y="3995327"/>
            <a:chExt cx="8587361" cy="7904573"/>
          </a:xfrm>
        </p:grpSpPr>
        <p:sp>
          <p:nvSpPr>
            <p:cNvPr id="36873" name="Rectangle 242"/>
            <p:cNvSpPr>
              <a:spLocks/>
            </p:cNvSpPr>
            <p:nvPr/>
          </p:nvSpPr>
          <p:spPr bwMode="auto">
            <a:xfrm>
              <a:off x="2453261" y="399532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9600" dirty="0">
                  <a:solidFill>
                    <a:srgbClr val="EFB133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汪诗怡</a:t>
              </a:r>
              <a:endParaRPr 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36875" name="Rectangle 244"/>
            <p:cNvSpPr>
              <a:spLocks/>
            </p:cNvSpPr>
            <p:nvPr/>
          </p:nvSpPr>
          <p:spPr bwMode="auto">
            <a:xfrm>
              <a:off x="1473200" y="8890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endParaRPr lang="en-US" sz="2400" dirty="0">
                <a:solidFill>
                  <a:srgbClr val="BFBFB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sp>
        <p:nvSpPr>
          <p:cNvPr id="260" name="Rectangle 242">
            <a:extLst>
              <a:ext uri="{FF2B5EF4-FFF2-40B4-BE49-F238E27FC236}">
                <a16:creationId xmlns:a16="http://schemas.microsoft.com/office/drawing/2014/main" id="{B1F6F87A-74AA-4D8C-886B-6DF633012056}"/>
              </a:ext>
            </a:extLst>
          </p:cNvPr>
          <p:cNvSpPr>
            <a:spLocks/>
          </p:cNvSpPr>
          <p:nvPr/>
        </p:nvSpPr>
        <p:spPr bwMode="auto">
          <a:xfrm>
            <a:off x="7815800" y="2617634"/>
            <a:ext cx="6604449" cy="257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王淑慧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265" name="Rectangle 242">
            <a:extLst>
              <a:ext uri="{FF2B5EF4-FFF2-40B4-BE49-F238E27FC236}">
                <a16:creationId xmlns:a16="http://schemas.microsoft.com/office/drawing/2014/main" id="{8B99CA4A-75C1-4B30-9E9C-206ABEC34251}"/>
              </a:ext>
            </a:extLst>
          </p:cNvPr>
          <p:cNvSpPr>
            <a:spLocks/>
          </p:cNvSpPr>
          <p:nvPr/>
        </p:nvSpPr>
        <p:spPr bwMode="auto">
          <a:xfrm>
            <a:off x="14072390" y="2474082"/>
            <a:ext cx="6423900" cy="27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EFB133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马易安</a:t>
            </a:r>
            <a:endParaRPr lang="en-US" sz="9600" dirty="0">
              <a:solidFill>
                <a:srgbClr val="EFB133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314" name="Line 245">
            <a:extLst>
              <a:ext uri="{FF2B5EF4-FFF2-40B4-BE49-F238E27FC236}">
                <a16:creationId xmlns:a16="http://schemas.microsoft.com/office/drawing/2014/main" id="{C149DB07-F7FE-408A-9501-559A291A7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7496" y="4861056"/>
            <a:ext cx="18492472" cy="2876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5" name="Line 245">
            <a:extLst>
              <a:ext uri="{FF2B5EF4-FFF2-40B4-BE49-F238E27FC236}">
                <a16:creationId xmlns:a16="http://schemas.microsoft.com/office/drawing/2014/main" id="{4EA7276F-D774-4CEF-8C3E-C908D7223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173" y="2935523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6" name="Line 245">
            <a:extLst>
              <a:ext uri="{FF2B5EF4-FFF2-40B4-BE49-F238E27FC236}">
                <a16:creationId xmlns:a16="http://schemas.microsoft.com/office/drawing/2014/main" id="{3F1D554A-32E9-4C30-8FCB-7C6591714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86793" y="2842931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" name="Line 245">
            <a:extLst>
              <a:ext uri="{FF2B5EF4-FFF2-40B4-BE49-F238E27FC236}">
                <a16:creationId xmlns:a16="http://schemas.microsoft.com/office/drawing/2014/main" id="{848CA629-468A-452B-880B-8A0E89D90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2309" y="2893479"/>
            <a:ext cx="18553273" cy="950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8" name="Line 245">
            <a:extLst>
              <a:ext uri="{FF2B5EF4-FFF2-40B4-BE49-F238E27FC236}">
                <a16:creationId xmlns:a16="http://schemas.microsoft.com/office/drawing/2014/main" id="{2E9AFB66-55E6-45E5-9D7F-104C7D25E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847" y="2893479"/>
            <a:ext cx="26967" cy="12292286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9" name="Line 245">
            <a:extLst>
              <a:ext uri="{FF2B5EF4-FFF2-40B4-BE49-F238E27FC236}">
                <a16:creationId xmlns:a16="http://schemas.microsoft.com/office/drawing/2014/main" id="{F3D74C04-6878-4119-8477-0CB99F451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044" y="2848748"/>
            <a:ext cx="18538" cy="12337015"/>
          </a:xfrm>
          <a:prstGeom prst="line">
            <a:avLst/>
          </a:prstGeom>
          <a:noFill/>
          <a:ln w="12700">
            <a:solidFill>
              <a:schemeClr val="bg1">
                <a:alpha val="7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" name="MH_SubTitle_1">
            <a:extLst>
              <a:ext uri="{FF2B5EF4-FFF2-40B4-BE49-F238E27FC236}">
                <a16:creationId xmlns:a16="http://schemas.microsoft.com/office/drawing/2014/main" id="{8EA6C767-89ED-4BB1-BAE8-3E6656D6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98" y="5556515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90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合理布置任务，并监督组员完成任务，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界面、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等任务。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0" name="MH_SubTitle_1">
            <a:extLst>
              <a:ext uri="{FF2B5EF4-FFF2-40B4-BE49-F238E27FC236}">
                <a16:creationId xmlns:a16="http://schemas.microsoft.com/office/drawing/2014/main" id="{3EFA7E91-5CB9-458E-88CF-C8B66311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095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89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听从组长安排，完成游戏相关脚本编写，认真完成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的制作工作以及文档的编写和管理等任务</a:t>
            </a:r>
            <a:endParaRPr lang="zh-CN" altLang="en-US" sz="54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1" name="MH_SubTitle_1">
            <a:extLst>
              <a:ext uri="{FF2B5EF4-FFF2-40B4-BE49-F238E27FC236}">
                <a16:creationId xmlns:a16="http://schemas.microsoft.com/office/drawing/2014/main" id="{8903DE4B-4B29-4C17-8FD3-3B73DD97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881" y="5556514"/>
            <a:ext cx="5094815" cy="794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88</a:t>
            </a:r>
          </a:p>
          <a:p>
            <a:pPr algn="l" eaLnBrk="1" hangingPunct="1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听从组长安排，完成前情相关脚本编写，认真完成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的制作工作，相关文档编辑等任务。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小组分工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1F6275BE-6CEF-4961-87C2-D745886561EC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65835" y="9978232"/>
            <a:ext cx="3572294" cy="2739292"/>
            <a:chOff x="0" y="0"/>
            <a:chExt cx="2551" cy="2368"/>
          </a:xfrm>
        </p:grpSpPr>
        <p:grpSp>
          <p:nvGrpSpPr>
            <p:cNvPr id="36" name="Group 128">
              <a:extLst>
                <a:ext uri="{FF2B5EF4-FFF2-40B4-BE49-F238E27FC236}">
                  <a16:creationId xmlns:a16="http://schemas.microsoft.com/office/drawing/2014/main" id="{5CB60C97-E3DB-42CB-8D47-624EEC01316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05FCC524-D6F0-4FB2-A1D8-B581053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AutoShape 93">
                <a:extLst>
                  <a:ext uri="{FF2B5EF4-FFF2-40B4-BE49-F238E27FC236}">
                    <a16:creationId xmlns:a16="http://schemas.microsoft.com/office/drawing/2014/main" id="{08961192-20F3-45FD-8AEE-CBB28BB5C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6" name="AutoShape 94">
                <a:extLst>
                  <a:ext uri="{FF2B5EF4-FFF2-40B4-BE49-F238E27FC236}">
                    <a16:creationId xmlns:a16="http://schemas.microsoft.com/office/drawing/2014/main" id="{9191984B-DCC2-4D87-B4DB-CE5493FE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95">
                <a:extLst>
                  <a:ext uri="{FF2B5EF4-FFF2-40B4-BE49-F238E27FC236}">
                    <a16:creationId xmlns:a16="http://schemas.microsoft.com/office/drawing/2014/main" id="{6105A802-BE27-4251-BC46-F37525334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96">
                <a:extLst>
                  <a:ext uri="{FF2B5EF4-FFF2-40B4-BE49-F238E27FC236}">
                    <a16:creationId xmlns:a16="http://schemas.microsoft.com/office/drawing/2014/main" id="{66AD0707-BB90-42E6-A9F9-49C533BF8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AutoShape 97">
                <a:extLst>
                  <a:ext uri="{FF2B5EF4-FFF2-40B4-BE49-F238E27FC236}">
                    <a16:creationId xmlns:a16="http://schemas.microsoft.com/office/drawing/2014/main" id="{3C9F8B5F-E8FE-4309-9D90-DF5A827E7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AutoShape 98">
                <a:extLst>
                  <a:ext uri="{FF2B5EF4-FFF2-40B4-BE49-F238E27FC236}">
                    <a16:creationId xmlns:a16="http://schemas.microsoft.com/office/drawing/2014/main" id="{FA39659D-9BAE-4A36-998F-702E8FD1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AutoShape 99">
                <a:extLst>
                  <a:ext uri="{FF2B5EF4-FFF2-40B4-BE49-F238E27FC236}">
                    <a16:creationId xmlns:a16="http://schemas.microsoft.com/office/drawing/2014/main" id="{42141706-57C7-4AA0-94B0-E03D920CE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AutoShape 100">
                <a:extLst>
                  <a:ext uri="{FF2B5EF4-FFF2-40B4-BE49-F238E27FC236}">
                    <a16:creationId xmlns:a16="http://schemas.microsoft.com/office/drawing/2014/main" id="{784F56F8-7A6B-4ACB-8A5E-8FE9E21C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AutoShape 101">
                <a:extLst>
                  <a:ext uri="{FF2B5EF4-FFF2-40B4-BE49-F238E27FC236}">
                    <a16:creationId xmlns:a16="http://schemas.microsoft.com/office/drawing/2014/main" id="{B713111F-2E09-4CCB-B5C0-079BB70C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AutoShape 102">
                <a:extLst>
                  <a:ext uri="{FF2B5EF4-FFF2-40B4-BE49-F238E27FC236}">
                    <a16:creationId xmlns:a16="http://schemas.microsoft.com/office/drawing/2014/main" id="{70DF68B0-EC97-4ABB-9E2D-2BAC76A69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AutoShape 103">
                <a:extLst>
                  <a:ext uri="{FF2B5EF4-FFF2-40B4-BE49-F238E27FC236}">
                    <a16:creationId xmlns:a16="http://schemas.microsoft.com/office/drawing/2014/main" id="{F8A46C48-F595-4814-B7D8-FCA03D5B6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4">
                <a:extLst>
                  <a:ext uri="{FF2B5EF4-FFF2-40B4-BE49-F238E27FC236}">
                    <a16:creationId xmlns:a16="http://schemas.microsoft.com/office/drawing/2014/main" id="{A125A1F7-388B-48A1-81F8-13CEFE3E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05">
                <a:extLst>
                  <a:ext uri="{FF2B5EF4-FFF2-40B4-BE49-F238E27FC236}">
                    <a16:creationId xmlns:a16="http://schemas.microsoft.com/office/drawing/2014/main" id="{06F54DD6-AB82-4CBA-A639-32848340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AutoShape 106">
                <a:extLst>
                  <a:ext uri="{FF2B5EF4-FFF2-40B4-BE49-F238E27FC236}">
                    <a16:creationId xmlns:a16="http://schemas.microsoft.com/office/drawing/2014/main" id="{20DF8FAF-4008-421A-ABE8-0B1F2E1B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AutoShape 107">
                <a:extLst>
                  <a:ext uri="{FF2B5EF4-FFF2-40B4-BE49-F238E27FC236}">
                    <a16:creationId xmlns:a16="http://schemas.microsoft.com/office/drawing/2014/main" id="{2567F027-2FD2-41F8-87D1-781E0669C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AutoShape 108">
                <a:extLst>
                  <a:ext uri="{FF2B5EF4-FFF2-40B4-BE49-F238E27FC236}">
                    <a16:creationId xmlns:a16="http://schemas.microsoft.com/office/drawing/2014/main" id="{14F930FC-D669-4813-B6D8-567848C8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AutoShape 109">
                <a:extLst>
                  <a:ext uri="{FF2B5EF4-FFF2-40B4-BE49-F238E27FC236}">
                    <a16:creationId xmlns:a16="http://schemas.microsoft.com/office/drawing/2014/main" id="{1023E246-0BDD-422F-8C4A-1ABD930D3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AutoShape 110">
                <a:extLst>
                  <a:ext uri="{FF2B5EF4-FFF2-40B4-BE49-F238E27FC236}">
                    <a16:creationId xmlns:a16="http://schemas.microsoft.com/office/drawing/2014/main" id="{8F18C6DE-3D92-4227-BE7D-BA70FD71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AutoShape 111">
                <a:extLst>
                  <a:ext uri="{FF2B5EF4-FFF2-40B4-BE49-F238E27FC236}">
                    <a16:creationId xmlns:a16="http://schemas.microsoft.com/office/drawing/2014/main" id="{3982958B-E8A1-4941-9447-184106785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AutoShape 112">
                <a:extLst>
                  <a:ext uri="{FF2B5EF4-FFF2-40B4-BE49-F238E27FC236}">
                    <a16:creationId xmlns:a16="http://schemas.microsoft.com/office/drawing/2014/main" id="{D442F8A3-122B-46D0-AC42-62AB02ED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AutoShape 113">
                <a:extLst>
                  <a:ext uri="{FF2B5EF4-FFF2-40B4-BE49-F238E27FC236}">
                    <a16:creationId xmlns:a16="http://schemas.microsoft.com/office/drawing/2014/main" id="{F6E9837E-382A-48FB-93D0-D0C582DC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AutoShape 114">
                <a:extLst>
                  <a:ext uri="{FF2B5EF4-FFF2-40B4-BE49-F238E27FC236}">
                    <a16:creationId xmlns:a16="http://schemas.microsoft.com/office/drawing/2014/main" id="{80432EB4-4F84-4B65-B5E5-0E947CBED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AutoShape 115">
                <a:extLst>
                  <a:ext uri="{FF2B5EF4-FFF2-40B4-BE49-F238E27FC236}">
                    <a16:creationId xmlns:a16="http://schemas.microsoft.com/office/drawing/2014/main" id="{CEB998BD-2663-4B08-95A2-CDFB40FE9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AutoShape 116">
                <a:extLst>
                  <a:ext uri="{FF2B5EF4-FFF2-40B4-BE49-F238E27FC236}">
                    <a16:creationId xmlns:a16="http://schemas.microsoft.com/office/drawing/2014/main" id="{0643188D-4100-49C6-AB48-DBDD389D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AutoShape 117">
                <a:extLst>
                  <a:ext uri="{FF2B5EF4-FFF2-40B4-BE49-F238E27FC236}">
                    <a16:creationId xmlns:a16="http://schemas.microsoft.com/office/drawing/2014/main" id="{B586CDDE-9D4D-42EC-BB1F-77BD4CA5B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AutoShape 118">
                <a:extLst>
                  <a:ext uri="{FF2B5EF4-FFF2-40B4-BE49-F238E27FC236}">
                    <a16:creationId xmlns:a16="http://schemas.microsoft.com/office/drawing/2014/main" id="{681F6205-F5D3-41E4-BD6A-983D673D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AutoShape 119">
                <a:extLst>
                  <a:ext uri="{FF2B5EF4-FFF2-40B4-BE49-F238E27FC236}">
                    <a16:creationId xmlns:a16="http://schemas.microsoft.com/office/drawing/2014/main" id="{4A4D9D04-B1EE-4F2D-A777-1626FB5A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AutoShape 120">
                <a:extLst>
                  <a:ext uri="{FF2B5EF4-FFF2-40B4-BE49-F238E27FC236}">
                    <a16:creationId xmlns:a16="http://schemas.microsoft.com/office/drawing/2014/main" id="{8C839088-3E4F-480B-AC39-704D2A44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AutoShape 121">
                <a:extLst>
                  <a:ext uri="{FF2B5EF4-FFF2-40B4-BE49-F238E27FC236}">
                    <a16:creationId xmlns:a16="http://schemas.microsoft.com/office/drawing/2014/main" id="{105EAEF1-9F80-4BCE-BF7C-F7532953C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AutoShape 122">
                <a:extLst>
                  <a:ext uri="{FF2B5EF4-FFF2-40B4-BE49-F238E27FC236}">
                    <a16:creationId xmlns:a16="http://schemas.microsoft.com/office/drawing/2014/main" id="{5A2373A6-562D-491F-9170-DEB73AF9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AutoShape 123">
                <a:extLst>
                  <a:ext uri="{FF2B5EF4-FFF2-40B4-BE49-F238E27FC236}">
                    <a16:creationId xmlns:a16="http://schemas.microsoft.com/office/drawing/2014/main" id="{63521616-15E1-4BF7-B318-B53A09A8B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AutoShape 124">
                <a:extLst>
                  <a:ext uri="{FF2B5EF4-FFF2-40B4-BE49-F238E27FC236}">
                    <a16:creationId xmlns:a16="http://schemas.microsoft.com/office/drawing/2014/main" id="{53911D24-321E-4BB3-A06D-D50E08A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77" name="Group 127">
                <a:extLst>
                  <a:ext uri="{FF2B5EF4-FFF2-40B4-BE49-F238E27FC236}">
                    <a16:creationId xmlns:a16="http://schemas.microsoft.com/office/drawing/2014/main" id="{5B3B270F-EE23-4C71-9C40-4A0C0178A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78" name="AutoShape 125">
                  <a:extLst>
                    <a:ext uri="{FF2B5EF4-FFF2-40B4-BE49-F238E27FC236}">
                      <a16:creationId xmlns:a16="http://schemas.microsoft.com/office/drawing/2014/main" id="{45020197-A60E-400D-B8A3-6CCDCC7B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26">
                  <a:extLst>
                    <a:ext uri="{FF2B5EF4-FFF2-40B4-BE49-F238E27FC236}">
                      <a16:creationId xmlns:a16="http://schemas.microsoft.com/office/drawing/2014/main" id="{AD9F7CBB-78DA-4CF4-A840-E0DAF622C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" name="Group 131">
              <a:extLst>
                <a:ext uri="{FF2B5EF4-FFF2-40B4-BE49-F238E27FC236}">
                  <a16:creationId xmlns:a16="http://schemas.microsoft.com/office/drawing/2014/main" id="{540A8568-750B-44C3-B537-6D90E0425DAE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42" name="AutoShape 129">
                <a:extLst>
                  <a:ext uri="{FF2B5EF4-FFF2-40B4-BE49-F238E27FC236}">
                    <a16:creationId xmlns:a16="http://schemas.microsoft.com/office/drawing/2014/main" id="{4FC0C9BB-03B9-45CE-8740-2554334EF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AutoShape 130">
                <a:extLst>
                  <a:ext uri="{FF2B5EF4-FFF2-40B4-BE49-F238E27FC236}">
                    <a16:creationId xmlns:a16="http://schemas.microsoft.com/office/drawing/2014/main" id="{DD4133DF-7391-4D6B-9DFB-B45F9C1FCED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35">
              <a:extLst>
                <a:ext uri="{FF2B5EF4-FFF2-40B4-BE49-F238E27FC236}">
                  <a16:creationId xmlns:a16="http://schemas.microsoft.com/office/drawing/2014/main" id="{0AB0C7C6-90C8-4478-B2A1-BE02403C2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39" name="AutoShape 132">
                <a:extLst>
                  <a:ext uri="{FF2B5EF4-FFF2-40B4-BE49-F238E27FC236}">
                    <a16:creationId xmlns:a16="http://schemas.microsoft.com/office/drawing/2014/main" id="{FD914708-0C3F-4BCB-A9ED-9772677530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0" name="AutoShape 133">
                <a:extLst>
                  <a:ext uri="{FF2B5EF4-FFF2-40B4-BE49-F238E27FC236}">
                    <a16:creationId xmlns:a16="http://schemas.microsoft.com/office/drawing/2014/main" id="{09DAC228-41C3-451E-AD14-FDDBB73F65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134">
                <a:extLst>
                  <a:ext uri="{FF2B5EF4-FFF2-40B4-BE49-F238E27FC236}">
                    <a16:creationId xmlns:a16="http://schemas.microsoft.com/office/drawing/2014/main" id="{27D3D509-8F4C-459F-86DD-DB187E1B23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80" name="Group 181">
            <a:extLst>
              <a:ext uri="{FF2B5EF4-FFF2-40B4-BE49-F238E27FC236}">
                <a16:creationId xmlns:a16="http://schemas.microsoft.com/office/drawing/2014/main" id="{77B04D44-45C2-4E54-BF08-B45206D8E0A0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97326" y="6243071"/>
            <a:ext cx="3572294" cy="2739292"/>
            <a:chOff x="0" y="0"/>
            <a:chExt cx="2551" cy="2368"/>
          </a:xfrm>
        </p:grpSpPr>
        <p:grpSp>
          <p:nvGrpSpPr>
            <p:cNvPr id="81" name="Group 173">
              <a:extLst>
                <a:ext uri="{FF2B5EF4-FFF2-40B4-BE49-F238E27FC236}">
                  <a16:creationId xmlns:a16="http://schemas.microsoft.com/office/drawing/2014/main" id="{6FF10B63-00F2-49BE-B4C7-158DE560A0C5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89" name="AutoShape 137">
                <a:extLst>
                  <a:ext uri="{FF2B5EF4-FFF2-40B4-BE49-F238E27FC236}">
                    <a16:creationId xmlns:a16="http://schemas.microsoft.com/office/drawing/2014/main" id="{F5822540-C3EC-4176-818D-F7300722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AutoShape 138">
                <a:extLst>
                  <a:ext uri="{FF2B5EF4-FFF2-40B4-BE49-F238E27FC236}">
                    <a16:creationId xmlns:a16="http://schemas.microsoft.com/office/drawing/2014/main" id="{284E2DF8-69FE-4AA7-91C2-D61CA36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AutoShape 139">
                <a:extLst>
                  <a:ext uri="{FF2B5EF4-FFF2-40B4-BE49-F238E27FC236}">
                    <a16:creationId xmlns:a16="http://schemas.microsoft.com/office/drawing/2014/main" id="{334FDEE9-5868-44DD-9A8A-8B1DAB67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AutoShape 140">
                <a:extLst>
                  <a:ext uri="{FF2B5EF4-FFF2-40B4-BE49-F238E27FC236}">
                    <a16:creationId xmlns:a16="http://schemas.microsoft.com/office/drawing/2014/main" id="{B6232F94-50E9-4ED2-B6C0-EEF01F9A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AutoShape 141">
                <a:extLst>
                  <a:ext uri="{FF2B5EF4-FFF2-40B4-BE49-F238E27FC236}">
                    <a16:creationId xmlns:a16="http://schemas.microsoft.com/office/drawing/2014/main" id="{4127364F-1561-435D-BF9E-DA637F11F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AutoShape 142">
                <a:extLst>
                  <a:ext uri="{FF2B5EF4-FFF2-40B4-BE49-F238E27FC236}">
                    <a16:creationId xmlns:a16="http://schemas.microsoft.com/office/drawing/2014/main" id="{2E457657-F81D-405E-84A2-7827F7C85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AutoShape 143">
                <a:extLst>
                  <a:ext uri="{FF2B5EF4-FFF2-40B4-BE49-F238E27FC236}">
                    <a16:creationId xmlns:a16="http://schemas.microsoft.com/office/drawing/2014/main" id="{1B69523C-FDBB-4F20-8354-D1989AED3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AutoShape 144">
                <a:extLst>
                  <a:ext uri="{FF2B5EF4-FFF2-40B4-BE49-F238E27FC236}">
                    <a16:creationId xmlns:a16="http://schemas.microsoft.com/office/drawing/2014/main" id="{AA5F0F7C-D0B5-4C5A-A1AA-0CA99A56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AutoShape 145">
                <a:extLst>
                  <a:ext uri="{FF2B5EF4-FFF2-40B4-BE49-F238E27FC236}">
                    <a16:creationId xmlns:a16="http://schemas.microsoft.com/office/drawing/2014/main" id="{8EF7C82E-64F1-4BDD-A295-ADA21E7F2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AutoShape 146">
                <a:extLst>
                  <a:ext uri="{FF2B5EF4-FFF2-40B4-BE49-F238E27FC236}">
                    <a16:creationId xmlns:a16="http://schemas.microsoft.com/office/drawing/2014/main" id="{68B32595-AF1C-430F-B3AE-199820BD1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AutoShape 147">
                <a:extLst>
                  <a:ext uri="{FF2B5EF4-FFF2-40B4-BE49-F238E27FC236}">
                    <a16:creationId xmlns:a16="http://schemas.microsoft.com/office/drawing/2014/main" id="{07FD8AB0-11A3-4B25-9F05-8CA277559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AutoShape 148">
                <a:extLst>
                  <a:ext uri="{FF2B5EF4-FFF2-40B4-BE49-F238E27FC236}">
                    <a16:creationId xmlns:a16="http://schemas.microsoft.com/office/drawing/2014/main" id="{00DC6A3A-21F4-4BA2-8C29-AAE5FE63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AutoShape 149">
                <a:extLst>
                  <a:ext uri="{FF2B5EF4-FFF2-40B4-BE49-F238E27FC236}">
                    <a16:creationId xmlns:a16="http://schemas.microsoft.com/office/drawing/2014/main" id="{E9B7E9B1-16D1-4DE9-86E7-221EE146D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AutoShape 150">
                <a:extLst>
                  <a:ext uri="{FF2B5EF4-FFF2-40B4-BE49-F238E27FC236}">
                    <a16:creationId xmlns:a16="http://schemas.microsoft.com/office/drawing/2014/main" id="{1F53CD42-6458-4450-886C-5BC1F171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AutoShape 151">
                <a:extLst>
                  <a:ext uri="{FF2B5EF4-FFF2-40B4-BE49-F238E27FC236}">
                    <a16:creationId xmlns:a16="http://schemas.microsoft.com/office/drawing/2014/main" id="{032CE370-C50F-4075-9970-0EE59A6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4" name="AutoShape 152">
                <a:extLst>
                  <a:ext uri="{FF2B5EF4-FFF2-40B4-BE49-F238E27FC236}">
                    <a16:creationId xmlns:a16="http://schemas.microsoft.com/office/drawing/2014/main" id="{7D82E650-D589-4254-9201-398183FF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AutoShape 153">
                <a:extLst>
                  <a:ext uri="{FF2B5EF4-FFF2-40B4-BE49-F238E27FC236}">
                    <a16:creationId xmlns:a16="http://schemas.microsoft.com/office/drawing/2014/main" id="{92323742-CC93-40AE-845C-D4ECE590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AutoShape 154">
                <a:extLst>
                  <a:ext uri="{FF2B5EF4-FFF2-40B4-BE49-F238E27FC236}">
                    <a16:creationId xmlns:a16="http://schemas.microsoft.com/office/drawing/2014/main" id="{793204F2-56F3-48F9-B0F6-E50A7D3D6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AutoShape 155">
                <a:extLst>
                  <a:ext uri="{FF2B5EF4-FFF2-40B4-BE49-F238E27FC236}">
                    <a16:creationId xmlns:a16="http://schemas.microsoft.com/office/drawing/2014/main" id="{0E2FAEE2-2DC0-4D9A-9FEC-35CE180F8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AutoShape 156">
                <a:extLst>
                  <a:ext uri="{FF2B5EF4-FFF2-40B4-BE49-F238E27FC236}">
                    <a16:creationId xmlns:a16="http://schemas.microsoft.com/office/drawing/2014/main" id="{36D6026E-56F4-4C0B-90EC-4CE8B9C8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AutoShape 157">
                <a:extLst>
                  <a:ext uri="{FF2B5EF4-FFF2-40B4-BE49-F238E27FC236}">
                    <a16:creationId xmlns:a16="http://schemas.microsoft.com/office/drawing/2014/main" id="{9B6CB3D1-8C26-4740-9C70-4F0B8827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AutoShape 158">
                <a:extLst>
                  <a:ext uri="{FF2B5EF4-FFF2-40B4-BE49-F238E27FC236}">
                    <a16:creationId xmlns:a16="http://schemas.microsoft.com/office/drawing/2014/main" id="{1FEAD0CF-1138-4233-B0A6-6E080CFA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AutoShape 159">
                <a:extLst>
                  <a:ext uri="{FF2B5EF4-FFF2-40B4-BE49-F238E27FC236}">
                    <a16:creationId xmlns:a16="http://schemas.microsoft.com/office/drawing/2014/main" id="{80C2BEB2-FEE3-4F48-806F-6DE1D8845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AutoShape 160">
                <a:extLst>
                  <a:ext uri="{FF2B5EF4-FFF2-40B4-BE49-F238E27FC236}">
                    <a16:creationId xmlns:a16="http://schemas.microsoft.com/office/drawing/2014/main" id="{636B0B7A-E70C-4BA8-B833-594079CB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AutoShape 161">
                <a:extLst>
                  <a:ext uri="{FF2B5EF4-FFF2-40B4-BE49-F238E27FC236}">
                    <a16:creationId xmlns:a16="http://schemas.microsoft.com/office/drawing/2014/main" id="{3B2684A9-94CE-4E8B-A52D-22FEE26D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AutoShape 162">
                <a:extLst>
                  <a:ext uri="{FF2B5EF4-FFF2-40B4-BE49-F238E27FC236}">
                    <a16:creationId xmlns:a16="http://schemas.microsoft.com/office/drawing/2014/main" id="{2F1DD121-57FA-4561-9C9E-146F83474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AutoShape 163">
                <a:extLst>
                  <a:ext uri="{FF2B5EF4-FFF2-40B4-BE49-F238E27FC236}">
                    <a16:creationId xmlns:a16="http://schemas.microsoft.com/office/drawing/2014/main" id="{A06F27D3-52AA-4E60-9193-5ED1804DA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6" name="AutoShape 164">
                <a:extLst>
                  <a:ext uri="{FF2B5EF4-FFF2-40B4-BE49-F238E27FC236}">
                    <a16:creationId xmlns:a16="http://schemas.microsoft.com/office/drawing/2014/main" id="{FFC42145-54DB-4A27-96AD-B360264E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7" name="AutoShape 165">
                <a:extLst>
                  <a:ext uri="{FF2B5EF4-FFF2-40B4-BE49-F238E27FC236}">
                    <a16:creationId xmlns:a16="http://schemas.microsoft.com/office/drawing/2014/main" id="{263B6909-65F1-4FE9-8649-D675987B9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8" name="AutoShape 166">
                <a:extLst>
                  <a:ext uri="{FF2B5EF4-FFF2-40B4-BE49-F238E27FC236}">
                    <a16:creationId xmlns:a16="http://schemas.microsoft.com/office/drawing/2014/main" id="{65B4B4C0-A330-49DC-96E5-B6012D7CA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9" name="AutoShape 167">
                <a:extLst>
                  <a:ext uri="{FF2B5EF4-FFF2-40B4-BE49-F238E27FC236}">
                    <a16:creationId xmlns:a16="http://schemas.microsoft.com/office/drawing/2014/main" id="{F77A1A14-B12A-4FCB-AA35-C43667E4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0" name="AutoShape 168">
                <a:extLst>
                  <a:ext uri="{FF2B5EF4-FFF2-40B4-BE49-F238E27FC236}">
                    <a16:creationId xmlns:a16="http://schemas.microsoft.com/office/drawing/2014/main" id="{DF65AD7B-E11F-4A1A-B8A8-37D09668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" name="AutoShape 169">
                <a:extLst>
                  <a:ext uri="{FF2B5EF4-FFF2-40B4-BE49-F238E27FC236}">
                    <a16:creationId xmlns:a16="http://schemas.microsoft.com/office/drawing/2014/main" id="{91E98AAF-108B-410A-981B-C90F165F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22" name="Group 172">
                <a:extLst>
                  <a:ext uri="{FF2B5EF4-FFF2-40B4-BE49-F238E27FC236}">
                    <a16:creationId xmlns:a16="http://schemas.microsoft.com/office/drawing/2014/main" id="{75D7287D-D5F2-4A50-BE66-C8FC3D69F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23" name="AutoShape 170">
                  <a:extLst>
                    <a:ext uri="{FF2B5EF4-FFF2-40B4-BE49-F238E27FC236}">
                      <a16:creationId xmlns:a16="http://schemas.microsoft.com/office/drawing/2014/main" id="{DAE61464-871C-40FE-80E9-E402C658E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AutoShape 171">
                  <a:extLst>
                    <a:ext uri="{FF2B5EF4-FFF2-40B4-BE49-F238E27FC236}">
                      <a16:creationId xmlns:a16="http://schemas.microsoft.com/office/drawing/2014/main" id="{7B3BB28D-616E-4AD2-8868-389B1FBB1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176">
              <a:extLst>
                <a:ext uri="{FF2B5EF4-FFF2-40B4-BE49-F238E27FC236}">
                  <a16:creationId xmlns:a16="http://schemas.microsoft.com/office/drawing/2014/main" id="{BE5BE382-AA5D-4C8A-A3A4-009D4CD5649B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87" name="AutoShape 174">
                <a:extLst>
                  <a:ext uri="{FF2B5EF4-FFF2-40B4-BE49-F238E27FC236}">
                    <a16:creationId xmlns:a16="http://schemas.microsoft.com/office/drawing/2014/main" id="{EF26F576-8116-4742-8ACA-99556B7CB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AutoShape 175">
                <a:extLst>
                  <a:ext uri="{FF2B5EF4-FFF2-40B4-BE49-F238E27FC236}">
                    <a16:creationId xmlns:a16="http://schemas.microsoft.com/office/drawing/2014/main" id="{2DBC644A-40A5-4E96-A462-771877596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3" name="Group 180">
              <a:extLst>
                <a:ext uri="{FF2B5EF4-FFF2-40B4-BE49-F238E27FC236}">
                  <a16:creationId xmlns:a16="http://schemas.microsoft.com/office/drawing/2014/main" id="{AAE1459A-EE5A-4049-A384-A314818F6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84" name="AutoShape 177">
                <a:extLst>
                  <a:ext uri="{FF2B5EF4-FFF2-40B4-BE49-F238E27FC236}">
                    <a16:creationId xmlns:a16="http://schemas.microsoft.com/office/drawing/2014/main" id="{F6922745-AAC2-4AF2-9E28-1DAC84D86E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AutoShape 178">
                <a:extLst>
                  <a:ext uri="{FF2B5EF4-FFF2-40B4-BE49-F238E27FC236}">
                    <a16:creationId xmlns:a16="http://schemas.microsoft.com/office/drawing/2014/main" id="{4F1438A0-5BA5-4A8B-B7A6-D84A771BC4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6" name="AutoShape 179">
                <a:extLst>
                  <a:ext uri="{FF2B5EF4-FFF2-40B4-BE49-F238E27FC236}">
                    <a16:creationId xmlns:a16="http://schemas.microsoft.com/office/drawing/2014/main" id="{2139DE92-5A02-44EE-BEDC-7CE7DD4B8A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5" name="Group 91">
            <a:extLst>
              <a:ext uri="{FF2B5EF4-FFF2-40B4-BE49-F238E27FC236}">
                <a16:creationId xmlns:a16="http://schemas.microsoft.com/office/drawing/2014/main" id="{BE488D05-31F0-4E48-B09B-12C6035326E2}"/>
              </a:ext>
            </a:extLst>
          </p:cNvPr>
          <p:cNvGrpSpPr>
            <a:grpSpLocks/>
          </p:cNvGrpSpPr>
          <p:nvPr/>
        </p:nvGrpSpPr>
        <p:grpSpPr bwMode="auto">
          <a:xfrm rot="-59999">
            <a:off x="1140844" y="2881349"/>
            <a:ext cx="3572294" cy="2739292"/>
            <a:chOff x="0" y="0"/>
            <a:chExt cx="2551" cy="2368"/>
          </a:xfrm>
        </p:grpSpPr>
        <p:grpSp>
          <p:nvGrpSpPr>
            <p:cNvPr id="126" name="Group 83">
              <a:extLst>
                <a:ext uri="{FF2B5EF4-FFF2-40B4-BE49-F238E27FC236}">
                  <a16:creationId xmlns:a16="http://schemas.microsoft.com/office/drawing/2014/main" id="{C7143041-4B12-4947-B1D7-51693A9FD4BA}"/>
                </a:ext>
              </a:extLst>
            </p:cNvPr>
            <p:cNvGrpSpPr>
              <a:grpSpLocks/>
            </p:cNvGrpSpPr>
            <p:nvPr/>
          </p:nvGrpSpPr>
          <p:grpSpPr bwMode="auto">
            <a:xfrm rot="101333">
              <a:off x="31" y="160"/>
              <a:ext cx="2043" cy="2178"/>
              <a:chOff x="0" y="0"/>
              <a:chExt cx="2042" cy="2177"/>
            </a:xfrm>
          </p:grpSpPr>
          <p:sp>
            <p:nvSpPr>
              <p:cNvPr id="134" name="AutoShape 47">
                <a:extLst>
                  <a:ext uri="{FF2B5EF4-FFF2-40B4-BE49-F238E27FC236}">
                    <a16:creationId xmlns:a16="http://schemas.microsoft.com/office/drawing/2014/main" id="{A432060E-6E22-4D26-8307-C94D523C5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360"/>
                <a:ext cx="1075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8B277B87-D41D-4E23-B314-E5D5F13A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421"/>
                <a:ext cx="836" cy="17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1 h 21600"/>
                  <a:gd name="T14" fmla="*/ 0 w 21600"/>
                  <a:gd name="T15" fmla="*/ 1 h 21600"/>
                  <a:gd name="T16" fmla="*/ 0 w 21600"/>
                  <a:gd name="T17" fmla="*/ 1 h 21600"/>
                  <a:gd name="T18" fmla="*/ 0 w 21600"/>
                  <a:gd name="T19" fmla="*/ 1 h 21600"/>
                  <a:gd name="T20" fmla="*/ 0 w 21600"/>
                  <a:gd name="T21" fmla="*/ 1 h 21600"/>
                  <a:gd name="T22" fmla="*/ 0 w 21600"/>
                  <a:gd name="T23" fmla="*/ 1 h 21600"/>
                  <a:gd name="T24" fmla="*/ 0 w 21600"/>
                  <a:gd name="T25" fmla="*/ 1 h 21600"/>
                  <a:gd name="T26" fmla="*/ 0 w 21600"/>
                  <a:gd name="T27" fmla="*/ 1 h 21600"/>
                  <a:gd name="T28" fmla="*/ 0 w 21600"/>
                  <a:gd name="T29" fmla="*/ 1 h 21600"/>
                  <a:gd name="T30" fmla="*/ 0 w 21600"/>
                  <a:gd name="T31" fmla="*/ 1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6" name="AutoShape 49">
                <a:extLst>
                  <a:ext uri="{FF2B5EF4-FFF2-40B4-BE49-F238E27FC236}">
                    <a16:creationId xmlns:a16="http://schemas.microsoft.com/office/drawing/2014/main" id="{F5EF82A6-F7FC-4F7C-A7C6-C84DAA58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" y="0"/>
                <a:ext cx="587" cy="813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7" name="AutoShape 50">
                <a:extLst>
                  <a:ext uri="{FF2B5EF4-FFF2-40B4-BE49-F238E27FC236}">
                    <a16:creationId xmlns:a16="http://schemas.microsoft.com/office/drawing/2014/main" id="{02B3A4D7-6781-4B26-8EE6-A6E0D0C65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4"/>
                <a:ext cx="31" cy="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8" name="AutoShape 51">
                <a:extLst>
                  <a:ext uri="{FF2B5EF4-FFF2-40B4-BE49-F238E27FC236}">
                    <a16:creationId xmlns:a16="http://schemas.microsoft.com/office/drawing/2014/main" id="{200FDB86-7EF7-44E9-A752-841D1D164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74"/>
                <a:ext cx="30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9" name="AutoShape 52">
                <a:extLst>
                  <a:ext uri="{FF2B5EF4-FFF2-40B4-BE49-F238E27FC236}">
                    <a16:creationId xmlns:a16="http://schemas.microsoft.com/office/drawing/2014/main" id="{90DC8B99-B95A-47F3-8504-2FCE9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" y="97"/>
                <a:ext cx="47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0" name="AutoShape 53">
                <a:extLst>
                  <a:ext uri="{FF2B5EF4-FFF2-40B4-BE49-F238E27FC236}">
                    <a16:creationId xmlns:a16="http://schemas.microsoft.com/office/drawing/2014/main" id="{5BB4B039-2258-43D7-BE22-90275399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" y="67"/>
                <a:ext cx="54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1" name="AutoShape 54">
                <a:extLst>
                  <a:ext uri="{FF2B5EF4-FFF2-40B4-BE49-F238E27FC236}">
                    <a16:creationId xmlns:a16="http://schemas.microsoft.com/office/drawing/2014/main" id="{0A287500-DA4D-49D8-B132-0450CDB8A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207"/>
                <a:ext cx="58" cy="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2" name="AutoShape 55">
                <a:extLst>
                  <a:ext uri="{FF2B5EF4-FFF2-40B4-BE49-F238E27FC236}">
                    <a16:creationId xmlns:a16="http://schemas.microsoft.com/office/drawing/2014/main" id="{994F7FFD-ABD4-4FDE-9855-1E1EA209F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574"/>
                <a:ext cx="2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3" name="AutoShape 56">
                <a:extLst>
                  <a:ext uri="{FF2B5EF4-FFF2-40B4-BE49-F238E27FC236}">
                    <a16:creationId xmlns:a16="http://schemas.microsoft.com/office/drawing/2014/main" id="{FA57FB19-50A8-4C68-A311-8B785279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4"/>
                <a:ext cx="26" cy="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4" name="AutoShape 57">
                <a:extLst>
                  <a:ext uri="{FF2B5EF4-FFF2-40B4-BE49-F238E27FC236}">
                    <a16:creationId xmlns:a16="http://schemas.microsoft.com/office/drawing/2014/main" id="{B448B132-3CAF-4E65-B48B-E81365060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506"/>
                <a:ext cx="19" cy="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5" name="AutoShape 58">
                <a:extLst>
                  <a:ext uri="{FF2B5EF4-FFF2-40B4-BE49-F238E27FC236}">
                    <a16:creationId xmlns:a16="http://schemas.microsoft.com/office/drawing/2014/main" id="{CD99544A-C2FB-4B03-B8D9-273ABAEF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42"/>
                <a:ext cx="33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6" name="AutoShape 59">
                <a:extLst>
                  <a:ext uri="{FF2B5EF4-FFF2-40B4-BE49-F238E27FC236}">
                    <a16:creationId xmlns:a16="http://schemas.microsoft.com/office/drawing/2014/main" id="{A7DA68B3-C9CA-4F4C-987E-017C536F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464"/>
                <a:ext cx="21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7" name="AutoShape 60">
                <a:extLst>
                  <a:ext uri="{FF2B5EF4-FFF2-40B4-BE49-F238E27FC236}">
                    <a16:creationId xmlns:a16="http://schemas.microsoft.com/office/drawing/2014/main" id="{C23A5C69-4F5B-4E5F-A552-171435D4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537"/>
                <a:ext cx="36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8" name="AutoShape 61">
                <a:extLst>
                  <a:ext uri="{FF2B5EF4-FFF2-40B4-BE49-F238E27FC236}">
                    <a16:creationId xmlns:a16="http://schemas.microsoft.com/office/drawing/2014/main" id="{360EAF5D-56DF-41D8-8AC9-BE80EB96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366"/>
                <a:ext cx="37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9" name="AutoShape 62">
                <a:extLst>
                  <a:ext uri="{FF2B5EF4-FFF2-40B4-BE49-F238E27FC236}">
                    <a16:creationId xmlns:a16="http://schemas.microsoft.com/office/drawing/2014/main" id="{6744E1AA-A10B-46E6-96BE-63556BF6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42"/>
                <a:ext cx="66" cy="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0" name="AutoShape 63">
                <a:extLst>
                  <a:ext uri="{FF2B5EF4-FFF2-40B4-BE49-F238E27FC236}">
                    <a16:creationId xmlns:a16="http://schemas.microsoft.com/office/drawing/2014/main" id="{040C4810-784E-4BA1-8770-1FA6D199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421"/>
                <a:ext cx="22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1" name="AutoShape 64">
                <a:extLst>
                  <a:ext uri="{FF2B5EF4-FFF2-40B4-BE49-F238E27FC236}">
                    <a16:creationId xmlns:a16="http://schemas.microsoft.com/office/drawing/2014/main" id="{8BFCDC17-20BF-4DFC-81BD-0F739A30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23"/>
                <a:ext cx="43" cy="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2" name="AutoShape 65">
                <a:extLst>
                  <a:ext uri="{FF2B5EF4-FFF2-40B4-BE49-F238E27FC236}">
                    <a16:creationId xmlns:a16="http://schemas.microsoft.com/office/drawing/2014/main" id="{B8A90200-DFD3-4710-97AF-5A367DA7A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4" y="226"/>
                <a:ext cx="63" cy="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" name="AutoShape 66">
                <a:extLst>
                  <a:ext uri="{FF2B5EF4-FFF2-40B4-BE49-F238E27FC236}">
                    <a16:creationId xmlns:a16="http://schemas.microsoft.com/office/drawing/2014/main" id="{8A2B29EE-C159-44FD-B2DA-661AF844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16"/>
                <a:ext cx="78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" name="AutoShape 67">
                <a:extLst>
                  <a:ext uri="{FF2B5EF4-FFF2-40B4-BE49-F238E27FC236}">
                    <a16:creationId xmlns:a16="http://schemas.microsoft.com/office/drawing/2014/main" id="{05612A20-C0F7-4369-8845-33F6842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152"/>
                <a:ext cx="6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5" name="AutoShape 68">
                <a:extLst>
                  <a:ext uri="{FF2B5EF4-FFF2-40B4-BE49-F238E27FC236}">
                    <a16:creationId xmlns:a16="http://schemas.microsoft.com/office/drawing/2014/main" id="{8D632D59-8E18-4FBE-95E1-60B205EC4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6" name="AutoShape 69">
                <a:extLst>
                  <a:ext uri="{FF2B5EF4-FFF2-40B4-BE49-F238E27FC236}">
                    <a16:creationId xmlns:a16="http://schemas.microsoft.com/office/drawing/2014/main" id="{CABBFF14-3D28-4C55-B0F6-7D253845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1765"/>
                <a:ext cx="248" cy="103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7" name="AutoShape 70">
                <a:extLst>
                  <a:ext uri="{FF2B5EF4-FFF2-40B4-BE49-F238E27FC236}">
                    <a16:creationId xmlns:a16="http://schemas.microsoft.com/office/drawing/2014/main" id="{EAB328D4-7082-4502-869A-292B1D04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1429"/>
                <a:ext cx="264" cy="91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8" name="AutoShape 71">
                <a:extLst>
                  <a:ext uri="{FF2B5EF4-FFF2-40B4-BE49-F238E27FC236}">
                    <a16:creationId xmlns:a16="http://schemas.microsoft.com/office/drawing/2014/main" id="{0210856B-A93A-4506-BFF3-4CB811B8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1429"/>
                <a:ext cx="257" cy="85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9" name="AutoShape 72">
                <a:extLst>
                  <a:ext uri="{FF2B5EF4-FFF2-40B4-BE49-F238E27FC236}">
                    <a16:creationId xmlns:a16="http://schemas.microsoft.com/office/drawing/2014/main" id="{6442FEEF-AD42-4949-91D5-2165EE16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062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0" name="AutoShape 73">
                <a:extLst>
                  <a:ext uri="{FF2B5EF4-FFF2-40B4-BE49-F238E27FC236}">
                    <a16:creationId xmlns:a16="http://schemas.microsoft.com/office/drawing/2014/main" id="{7491649E-3C70-4AFC-B0A2-F60420F9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1111"/>
                <a:ext cx="580" cy="4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1" name="AutoShape 74">
                <a:extLst>
                  <a:ext uri="{FF2B5EF4-FFF2-40B4-BE49-F238E27FC236}">
                    <a16:creationId xmlns:a16="http://schemas.microsoft.com/office/drawing/2014/main" id="{E6AD0A6B-6621-43C1-9DA6-475882B87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252"/>
                <a:ext cx="73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2" name="AutoShape 75">
                <a:extLst>
                  <a:ext uri="{FF2B5EF4-FFF2-40B4-BE49-F238E27FC236}">
                    <a16:creationId xmlns:a16="http://schemas.microsoft.com/office/drawing/2014/main" id="{B02A9E67-E0B6-4B40-92F8-F11D62493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3" name="AutoShape 76">
                <a:extLst>
                  <a:ext uri="{FF2B5EF4-FFF2-40B4-BE49-F238E27FC236}">
                    <a16:creationId xmlns:a16="http://schemas.microsoft.com/office/drawing/2014/main" id="{309007F0-76EC-46FA-859C-521BF61B4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252"/>
                <a:ext cx="70" cy="6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" name="AutoShape 77">
                <a:extLst>
                  <a:ext uri="{FF2B5EF4-FFF2-40B4-BE49-F238E27FC236}">
                    <a16:creationId xmlns:a16="http://schemas.microsoft.com/office/drawing/2014/main" id="{7C53974D-EBCE-4BDF-9D4C-8AA14283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252"/>
                <a:ext cx="73" cy="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5" name="AutoShape 78">
                <a:extLst>
                  <a:ext uri="{FF2B5EF4-FFF2-40B4-BE49-F238E27FC236}">
                    <a16:creationId xmlns:a16="http://schemas.microsoft.com/office/drawing/2014/main" id="{811B1BAE-9C34-4293-9890-E8185830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362"/>
                <a:ext cx="348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6" name="AutoShape 79">
                <a:extLst>
                  <a:ext uri="{FF2B5EF4-FFF2-40B4-BE49-F238E27FC236}">
                    <a16:creationId xmlns:a16="http://schemas.microsoft.com/office/drawing/2014/main" id="{838A8289-3D40-41B3-9897-9148D81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1417"/>
                <a:ext cx="299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67" name="Group 82">
                <a:extLst>
                  <a:ext uri="{FF2B5EF4-FFF2-40B4-BE49-F238E27FC236}">
                    <a16:creationId xmlns:a16="http://schemas.microsoft.com/office/drawing/2014/main" id="{F548E477-FD8D-460B-A69E-FF2E292B0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69324">
                <a:off x="210" y="461"/>
                <a:ext cx="1101" cy="1095"/>
                <a:chOff x="0" y="0"/>
                <a:chExt cx="1101" cy="1095"/>
              </a:xfrm>
            </p:grpSpPr>
            <p:sp>
              <p:nvSpPr>
                <p:cNvPr id="168" name="AutoShape 80">
                  <a:extLst>
                    <a:ext uri="{FF2B5EF4-FFF2-40B4-BE49-F238E27FC236}">
                      <a16:creationId xmlns:a16="http://schemas.microsoft.com/office/drawing/2014/main" id="{5EF24371-C1E4-40B5-A542-7D458CF40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232" y="88"/>
                  <a:ext cx="636" cy="917"/>
                </a:xfrm>
                <a:custGeom>
                  <a:avLst/>
                  <a:gdLst>
                    <a:gd name="T0" fmla="*/ 0 w 19326"/>
                    <a:gd name="T1" fmla="*/ 0 h 20284"/>
                    <a:gd name="T2" fmla="*/ 0 w 19326"/>
                    <a:gd name="T3" fmla="*/ 0 h 20284"/>
                    <a:gd name="T4" fmla="*/ 0 w 19326"/>
                    <a:gd name="T5" fmla="*/ 0 h 20284"/>
                    <a:gd name="T6" fmla="*/ 0 w 19326"/>
                    <a:gd name="T7" fmla="*/ 0 h 20284"/>
                    <a:gd name="T8" fmla="*/ 0 w 19326"/>
                    <a:gd name="T9" fmla="*/ 0 h 20284"/>
                    <a:gd name="T10" fmla="*/ 0 w 19326"/>
                    <a:gd name="T11" fmla="*/ 0 h 20284"/>
                    <a:gd name="T12" fmla="*/ 0 w 19326"/>
                    <a:gd name="T13" fmla="*/ 0 h 20284"/>
                    <a:gd name="T14" fmla="*/ 0 w 19326"/>
                    <a:gd name="T15" fmla="*/ 0 h 20284"/>
                    <a:gd name="T16" fmla="*/ 0 w 19326"/>
                    <a:gd name="T17" fmla="*/ 0 h 20284"/>
                    <a:gd name="T18" fmla="*/ 0 w 19326"/>
                    <a:gd name="T19" fmla="*/ 0 h 20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26" h="20284">
                      <a:moveTo>
                        <a:pt x="18748" y="-3"/>
                      </a:moveTo>
                      <a:cubicBezTo>
                        <a:pt x="18748" y="-3"/>
                        <a:pt x="11310" y="-2"/>
                        <a:pt x="5960" y="5156"/>
                      </a:cubicBezTo>
                      <a:cubicBezTo>
                        <a:pt x="2633" y="8363"/>
                        <a:pt x="500" y="11500"/>
                        <a:pt x="37" y="16549"/>
                      </a:cubicBezTo>
                      <a:cubicBezTo>
                        <a:pt x="-428" y="21597"/>
                        <a:pt x="3120" y="20362"/>
                        <a:pt x="4663" y="19464"/>
                      </a:cubicBezTo>
                      <a:cubicBezTo>
                        <a:pt x="6206" y="18567"/>
                        <a:pt x="6207" y="15986"/>
                        <a:pt x="6207" y="15986"/>
                      </a:cubicBezTo>
                      <a:cubicBezTo>
                        <a:pt x="6207" y="15986"/>
                        <a:pt x="6206" y="18118"/>
                        <a:pt x="7132" y="17894"/>
                      </a:cubicBezTo>
                      <a:cubicBezTo>
                        <a:pt x="8057" y="17669"/>
                        <a:pt x="7595" y="15201"/>
                        <a:pt x="8675" y="13294"/>
                      </a:cubicBezTo>
                      <a:cubicBezTo>
                        <a:pt x="9756" y="11386"/>
                        <a:pt x="10991" y="8021"/>
                        <a:pt x="16081" y="7459"/>
                      </a:cubicBezTo>
                      <a:cubicBezTo>
                        <a:pt x="21172" y="6897"/>
                        <a:pt x="18748" y="-3"/>
                        <a:pt x="18748" y="-3"/>
                      </a:cubicBezTo>
                      <a:close/>
                      <a:moveTo>
                        <a:pt x="18748" y="-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AutoShape 81">
                  <a:extLst>
                    <a:ext uri="{FF2B5EF4-FFF2-40B4-BE49-F238E27FC236}">
                      <a16:creationId xmlns:a16="http://schemas.microsoft.com/office/drawing/2014/main" id="{FC8C6B7B-1918-49F6-AC7F-7E602E2E6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44935">
                  <a:off x="510" y="312"/>
                  <a:ext cx="84" cy="85"/>
                </a:xfrm>
                <a:custGeom>
                  <a:avLst/>
                  <a:gdLst>
                    <a:gd name="T0" fmla="*/ 0 w 18399"/>
                    <a:gd name="T1" fmla="*/ 0 h 18928"/>
                    <a:gd name="T2" fmla="*/ 0 w 18399"/>
                    <a:gd name="T3" fmla="*/ 0 h 18928"/>
                    <a:gd name="T4" fmla="*/ 0 w 18399"/>
                    <a:gd name="T5" fmla="*/ 0 h 18928"/>
                    <a:gd name="T6" fmla="*/ 0 w 18399"/>
                    <a:gd name="T7" fmla="*/ 0 h 18928"/>
                    <a:gd name="T8" fmla="*/ 0 w 18399"/>
                    <a:gd name="T9" fmla="*/ 0 h 18928"/>
                    <a:gd name="T10" fmla="*/ 0 w 18399"/>
                    <a:gd name="T11" fmla="*/ 0 h 18928"/>
                    <a:gd name="T12" fmla="*/ 0 w 18399"/>
                    <a:gd name="T13" fmla="*/ 0 h 189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399" h="18928">
                      <a:moveTo>
                        <a:pt x="9321" y="-2"/>
                      </a:moveTo>
                      <a:cubicBezTo>
                        <a:pt x="9321" y="-2"/>
                        <a:pt x="19006" y="2902"/>
                        <a:pt x="18367" y="8070"/>
                      </a:cubicBezTo>
                      <a:cubicBezTo>
                        <a:pt x="17727" y="13236"/>
                        <a:pt x="8290" y="8395"/>
                        <a:pt x="8290" y="8395"/>
                      </a:cubicBezTo>
                      <a:lnTo>
                        <a:pt x="8288" y="16790"/>
                      </a:lnTo>
                      <a:cubicBezTo>
                        <a:pt x="8288" y="16790"/>
                        <a:pt x="5536" y="21598"/>
                        <a:pt x="1472" y="16792"/>
                      </a:cubicBezTo>
                      <a:cubicBezTo>
                        <a:pt x="-2594" y="11984"/>
                        <a:pt x="2308" y="2583"/>
                        <a:pt x="9321" y="-2"/>
                      </a:cubicBezTo>
                      <a:close/>
                      <a:moveTo>
                        <a:pt x="9321" y="-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86">
              <a:extLst>
                <a:ext uri="{FF2B5EF4-FFF2-40B4-BE49-F238E27FC236}">
                  <a16:creationId xmlns:a16="http://schemas.microsoft.com/office/drawing/2014/main" id="{0C1EAA3C-49B5-481E-92E5-37E95EA11C2C}"/>
                </a:ext>
              </a:extLst>
            </p:cNvPr>
            <p:cNvGrpSpPr>
              <a:grpSpLocks/>
            </p:cNvGrpSpPr>
            <p:nvPr/>
          </p:nvGrpSpPr>
          <p:grpSpPr bwMode="auto">
            <a:xfrm rot="3674959" flipH="1">
              <a:off x="1256" y="618"/>
              <a:ext cx="1102" cy="1095"/>
              <a:chOff x="0" y="0"/>
              <a:chExt cx="1101" cy="1095"/>
            </a:xfrm>
          </p:grpSpPr>
          <p:sp>
            <p:nvSpPr>
              <p:cNvPr id="132" name="AutoShape 84">
                <a:extLst>
                  <a:ext uri="{FF2B5EF4-FFF2-40B4-BE49-F238E27FC236}">
                    <a16:creationId xmlns:a16="http://schemas.microsoft.com/office/drawing/2014/main" id="{9A228907-4298-4495-8161-CF158223E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232" y="88"/>
                <a:ext cx="636" cy="917"/>
              </a:xfrm>
              <a:custGeom>
                <a:avLst/>
                <a:gdLst>
                  <a:gd name="T0" fmla="*/ 0 w 19324"/>
                  <a:gd name="T1" fmla="*/ 0 h 20283"/>
                  <a:gd name="T2" fmla="*/ 0 w 19324"/>
                  <a:gd name="T3" fmla="*/ 0 h 20283"/>
                  <a:gd name="T4" fmla="*/ 0 w 19324"/>
                  <a:gd name="T5" fmla="*/ 0 h 20283"/>
                  <a:gd name="T6" fmla="*/ 0 w 19324"/>
                  <a:gd name="T7" fmla="*/ 0 h 20283"/>
                  <a:gd name="T8" fmla="*/ 0 w 19324"/>
                  <a:gd name="T9" fmla="*/ 0 h 20283"/>
                  <a:gd name="T10" fmla="*/ 0 w 19324"/>
                  <a:gd name="T11" fmla="*/ 0 h 20283"/>
                  <a:gd name="T12" fmla="*/ 0 w 19324"/>
                  <a:gd name="T13" fmla="*/ 0 h 20283"/>
                  <a:gd name="T14" fmla="*/ 0 w 19324"/>
                  <a:gd name="T15" fmla="*/ 0 h 20283"/>
                  <a:gd name="T16" fmla="*/ 0 w 19324"/>
                  <a:gd name="T17" fmla="*/ 0 h 20283"/>
                  <a:gd name="T18" fmla="*/ 0 w 19324"/>
                  <a:gd name="T19" fmla="*/ 0 h 202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24" h="20283">
                    <a:moveTo>
                      <a:pt x="18746" y="-4"/>
                    </a:moveTo>
                    <a:cubicBezTo>
                      <a:pt x="18746" y="-4"/>
                      <a:pt x="11309" y="-2"/>
                      <a:pt x="5958" y="5155"/>
                    </a:cubicBezTo>
                    <a:cubicBezTo>
                      <a:pt x="2631" y="8363"/>
                      <a:pt x="499" y="11500"/>
                      <a:pt x="34" y="16548"/>
                    </a:cubicBezTo>
                    <a:cubicBezTo>
                      <a:pt x="-431" y="21596"/>
                      <a:pt x="3117" y="20361"/>
                      <a:pt x="4660" y="19463"/>
                    </a:cubicBezTo>
                    <a:cubicBezTo>
                      <a:pt x="6203" y="18565"/>
                      <a:pt x="6204" y="15985"/>
                      <a:pt x="6204" y="15985"/>
                    </a:cubicBezTo>
                    <a:cubicBezTo>
                      <a:pt x="6204" y="15985"/>
                      <a:pt x="6203" y="18117"/>
                      <a:pt x="7128" y="17892"/>
                    </a:cubicBezTo>
                    <a:cubicBezTo>
                      <a:pt x="8054" y="17668"/>
                      <a:pt x="7592" y="15200"/>
                      <a:pt x="8673" y="13293"/>
                    </a:cubicBezTo>
                    <a:cubicBezTo>
                      <a:pt x="9753" y="11385"/>
                      <a:pt x="10989" y="8020"/>
                      <a:pt x="16079" y="7458"/>
                    </a:cubicBezTo>
                    <a:cubicBezTo>
                      <a:pt x="21169" y="6896"/>
                      <a:pt x="18746" y="-4"/>
                      <a:pt x="18746" y="-4"/>
                    </a:cubicBezTo>
                    <a:close/>
                    <a:moveTo>
                      <a:pt x="18746" y="-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" name="AutoShape 85">
                <a:extLst>
                  <a:ext uri="{FF2B5EF4-FFF2-40B4-BE49-F238E27FC236}">
                    <a16:creationId xmlns:a16="http://schemas.microsoft.com/office/drawing/2014/main" id="{7C9A0AB8-9318-44E5-A744-9E2A54C1E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2744935">
                <a:off x="510" y="312"/>
                <a:ext cx="84" cy="85"/>
              </a:xfrm>
              <a:custGeom>
                <a:avLst/>
                <a:gdLst>
                  <a:gd name="T0" fmla="*/ 0 w 18398"/>
                  <a:gd name="T1" fmla="*/ 0 h 18928"/>
                  <a:gd name="T2" fmla="*/ 0 w 18398"/>
                  <a:gd name="T3" fmla="*/ 0 h 18928"/>
                  <a:gd name="T4" fmla="*/ 0 w 18398"/>
                  <a:gd name="T5" fmla="*/ 0 h 18928"/>
                  <a:gd name="T6" fmla="*/ 0 w 18398"/>
                  <a:gd name="T7" fmla="*/ 0 h 18928"/>
                  <a:gd name="T8" fmla="*/ 0 w 18398"/>
                  <a:gd name="T9" fmla="*/ 0 h 18928"/>
                  <a:gd name="T10" fmla="*/ 0 w 18398"/>
                  <a:gd name="T11" fmla="*/ 0 h 18928"/>
                  <a:gd name="T12" fmla="*/ 0 w 18398"/>
                  <a:gd name="T13" fmla="*/ 0 h 18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398" h="18928">
                    <a:moveTo>
                      <a:pt x="9321" y="-3"/>
                    </a:moveTo>
                    <a:cubicBezTo>
                      <a:pt x="9321" y="-3"/>
                      <a:pt x="19005" y="2900"/>
                      <a:pt x="18365" y="8068"/>
                    </a:cubicBezTo>
                    <a:cubicBezTo>
                      <a:pt x="17725" y="13234"/>
                      <a:pt x="8289" y="8394"/>
                      <a:pt x="8289" y="8394"/>
                    </a:cubicBezTo>
                    <a:lnTo>
                      <a:pt x="8286" y="16789"/>
                    </a:lnTo>
                    <a:cubicBezTo>
                      <a:pt x="8286" y="16789"/>
                      <a:pt x="5533" y="21597"/>
                      <a:pt x="1471" y="16791"/>
                    </a:cubicBezTo>
                    <a:cubicBezTo>
                      <a:pt x="-2595" y="11984"/>
                      <a:pt x="2307" y="2583"/>
                      <a:pt x="9321" y="-3"/>
                    </a:cubicBezTo>
                    <a:close/>
                    <a:moveTo>
                      <a:pt x="9321" y="-3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8" name="Group 90">
              <a:extLst>
                <a:ext uri="{FF2B5EF4-FFF2-40B4-BE49-F238E27FC236}">
                  <a16:creationId xmlns:a16="http://schemas.microsoft.com/office/drawing/2014/main" id="{EAFE68ED-7999-4832-88EC-D2E92D8EC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" y="0"/>
              <a:ext cx="771" cy="1108"/>
              <a:chOff x="0" y="0"/>
              <a:chExt cx="770" cy="1108"/>
            </a:xfrm>
          </p:grpSpPr>
          <p:sp>
            <p:nvSpPr>
              <p:cNvPr id="129" name="AutoShape 87">
                <a:extLst>
                  <a:ext uri="{FF2B5EF4-FFF2-40B4-BE49-F238E27FC236}">
                    <a16:creationId xmlns:a16="http://schemas.microsoft.com/office/drawing/2014/main" id="{AD130F30-1576-492A-8E52-9B2273735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15" y="10"/>
                <a:ext cx="739" cy="1087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w 21599"/>
                  <a:gd name="T7" fmla="*/ 0 h 21600"/>
                  <a:gd name="T8" fmla="*/ 0 w 21599"/>
                  <a:gd name="T9" fmla="*/ 0 h 21600"/>
                  <a:gd name="T10" fmla="*/ 0 w 21599"/>
                  <a:gd name="T11" fmla="*/ 0 h 21600"/>
                  <a:gd name="T12" fmla="*/ 0 w 21599"/>
                  <a:gd name="T13" fmla="*/ 0 h 21600"/>
                  <a:gd name="T14" fmla="*/ 0 w 21599"/>
                  <a:gd name="T15" fmla="*/ 0 h 21600"/>
                  <a:gd name="T16" fmla="*/ 0 w 21599"/>
                  <a:gd name="T17" fmla="*/ 0 h 21600"/>
                  <a:gd name="T18" fmla="*/ 0 w 21599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599" h="21600">
                    <a:moveTo>
                      <a:pt x="21600" y="15551"/>
                    </a:moveTo>
                    <a:cubicBezTo>
                      <a:pt x="21600" y="18898"/>
                      <a:pt x="17537" y="21600"/>
                      <a:pt x="12612" y="21600"/>
                    </a:cubicBezTo>
                    <a:lnTo>
                      <a:pt x="8902" y="21600"/>
                    </a:lnTo>
                    <a:cubicBezTo>
                      <a:pt x="3978" y="21600"/>
                      <a:pt x="1" y="18898"/>
                      <a:pt x="1" y="15550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1" y="0"/>
                    </a:cubicBezTo>
                    <a:lnTo>
                      <a:pt x="12611" y="0"/>
                    </a:lnTo>
                    <a:cubicBezTo>
                      <a:pt x="17536" y="0"/>
                      <a:pt x="21599" y="2714"/>
                      <a:pt x="21599" y="6062"/>
                    </a:cubicBezTo>
                    <a:cubicBezTo>
                      <a:pt x="21599" y="6062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0" name="AutoShape 88">
                <a:extLst>
                  <a:ext uri="{FF2B5EF4-FFF2-40B4-BE49-F238E27FC236}">
                    <a16:creationId xmlns:a16="http://schemas.microsoft.com/office/drawing/2014/main" id="{4143972E-4A51-4403-A8B3-D220E6AC17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90" y="248"/>
                <a:ext cx="599" cy="514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599">
                    <a:moveTo>
                      <a:pt x="21600" y="10951"/>
                    </a:moveTo>
                    <a:cubicBezTo>
                      <a:pt x="21600" y="16832"/>
                      <a:pt x="17514" y="21600"/>
                      <a:pt x="12473" y="21600"/>
                    </a:cubicBezTo>
                    <a:lnTo>
                      <a:pt x="9128" y="21600"/>
                    </a:lnTo>
                    <a:cubicBezTo>
                      <a:pt x="4087" y="21599"/>
                      <a:pt x="0" y="16832"/>
                      <a:pt x="0" y="10950"/>
                    </a:cubicBezTo>
                    <a:lnTo>
                      <a:pt x="0" y="10649"/>
                    </a:lnTo>
                    <a:cubicBezTo>
                      <a:pt x="0" y="4768"/>
                      <a:pt x="4086" y="0"/>
                      <a:pt x="9127" y="0"/>
                    </a:cubicBezTo>
                    <a:lnTo>
                      <a:pt x="12472" y="0"/>
                    </a:lnTo>
                    <a:cubicBezTo>
                      <a:pt x="17513" y="1"/>
                      <a:pt x="21600" y="4768"/>
                      <a:pt x="21600" y="10650"/>
                    </a:cubicBezTo>
                    <a:cubicBezTo>
                      <a:pt x="21600" y="10650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1" name="AutoShape 89">
                <a:extLst>
                  <a:ext uri="{FF2B5EF4-FFF2-40B4-BE49-F238E27FC236}">
                    <a16:creationId xmlns:a16="http://schemas.microsoft.com/office/drawing/2014/main" id="{020B9AFB-0EDF-4535-92CF-024BDD2F39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208">
                <a:off x="310" y="288"/>
                <a:ext cx="352" cy="406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5" y="137"/>
                    </a:moveTo>
                    <a:cubicBezTo>
                      <a:pt x="6695" y="137"/>
                      <a:pt x="15952" y="-173"/>
                      <a:pt x="18010" y="6088"/>
                    </a:cubicBezTo>
                    <a:cubicBezTo>
                      <a:pt x="20067" y="12348"/>
                      <a:pt x="16981" y="19797"/>
                      <a:pt x="14102" y="20490"/>
                    </a:cubicBezTo>
                    <a:cubicBezTo>
                      <a:pt x="11222" y="21184"/>
                      <a:pt x="10192" y="18001"/>
                      <a:pt x="11632" y="13604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5" y="137"/>
                    </a:cubicBezTo>
                    <a:close/>
                    <a:moveTo>
                      <a:pt x="6695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2255C4-F5C0-458F-8C94-4379EE8870CB}"/>
              </a:ext>
            </a:extLst>
          </p:cNvPr>
          <p:cNvSpPr txBox="1"/>
          <p:nvPr/>
        </p:nvSpPr>
        <p:spPr>
          <a:xfrm>
            <a:off x="4525635" y="3941953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汪诗怡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86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EB99269-E1BB-4A11-89A0-E1EB847EB270}"/>
              </a:ext>
            </a:extLst>
          </p:cNvPr>
          <p:cNvSpPr txBox="1"/>
          <p:nvPr/>
        </p:nvSpPr>
        <p:spPr>
          <a:xfrm>
            <a:off x="4452760" y="7014757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马易安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88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372EFD9-91F6-434B-9CE4-043A6C995F48}"/>
              </a:ext>
            </a:extLst>
          </p:cNvPr>
          <p:cNvSpPr txBox="1"/>
          <p:nvPr/>
        </p:nvSpPr>
        <p:spPr>
          <a:xfrm>
            <a:off x="4544685" y="10931336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王淑慧</a:t>
            </a:r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en-US" altLang="zh-CN" sz="4400" dirty="0">
                <a:solidFill>
                  <a:schemeClr val="bg1"/>
                </a:solidFill>
              </a:rPr>
              <a:t>87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CE6150-0791-44ED-9577-EC3619E17CE5}"/>
              </a:ext>
            </a:extLst>
          </p:cNvPr>
          <p:cNvSpPr/>
          <p:nvPr/>
        </p:nvSpPr>
        <p:spPr bwMode="auto">
          <a:xfrm>
            <a:off x="9081315" y="3063567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项目总结报告</a:t>
            </a:r>
            <a:r>
              <a:rPr lang="en-US" altLang="zh-CN" sz="5400" dirty="0"/>
              <a:t>》</a:t>
            </a:r>
            <a:r>
              <a:rPr lang="zh-CN" altLang="en-US" sz="5400" dirty="0"/>
              <a:t>部分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169F9BA4-B333-4A5C-91E5-143A4D55B938}"/>
              </a:ext>
            </a:extLst>
          </p:cNvPr>
          <p:cNvSpPr/>
          <p:nvPr/>
        </p:nvSpPr>
        <p:spPr bwMode="auto">
          <a:xfrm>
            <a:off x="9081315" y="638865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制作</a:t>
            </a:r>
          </a:p>
          <a:p>
            <a:endParaRPr lang="zh-CN" altLang="en-US" dirty="0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CF057244-789D-4EAF-A832-8E0AC592D48F}"/>
              </a:ext>
            </a:extLst>
          </p:cNvPr>
          <p:cNvSpPr/>
          <p:nvPr/>
        </p:nvSpPr>
        <p:spPr bwMode="auto">
          <a:xfrm>
            <a:off x="9060861" y="9808678"/>
            <a:ext cx="13580629" cy="24731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dirty="0"/>
              <a:t>总结</a:t>
            </a:r>
            <a:r>
              <a:rPr lang="en-US" altLang="zh-CN" sz="5400" dirty="0"/>
              <a:t>PPT</a:t>
            </a:r>
            <a:r>
              <a:rPr lang="zh-CN" altLang="en-US" sz="5400" dirty="0"/>
              <a:t>修改</a:t>
            </a:r>
            <a:endParaRPr lang="en-US" altLang="zh-CN" sz="5400" dirty="0"/>
          </a:p>
          <a:p>
            <a:endParaRPr lang="zh-CN" altLang="en-US" sz="2400" dirty="0"/>
          </a:p>
          <a:p>
            <a:r>
              <a:rPr lang="zh-CN" altLang="en-US" sz="5400" dirty="0"/>
              <a:t>更新文档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参考文献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45060" name="Group 43"/>
          <p:cNvGrpSpPr>
            <a:grpSpLocks/>
          </p:cNvGrpSpPr>
          <p:nvPr/>
        </p:nvGrpSpPr>
        <p:grpSpPr bwMode="auto">
          <a:xfrm>
            <a:off x="6172200" y="692150"/>
            <a:ext cx="1104900" cy="1701800"/>
            <a:chOff x="0" y="0"/>
            <a:chExt cx="696" cy="1071"/>
          </a:xfrm>
        </p:grpSpPr>
        <p:sp>
          <p:nvSpPr>
            <p:cNvPr id="46103" name="AutoShape 31"/>
            <p:cNvSpPr>
              <a:spLocks/>
            </p:cNvSpPr>
            <p:nvPr/>
          </p:nvSpPr>
          <p:spPr bwMode="auto">
            <a:xfrm>
              <a:off x="0" y="0"/>
              <a:ext cx="695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6490"/>
                  </a:moveTo>
                  <a:cubicBezTo>
                    <a:pt x="21383" y="2906"/>
                    <a:pt x="16600" y="0"/>
                    <a:pt x="10701" y="0"/>
                  </a:cubicBezTo>
                  <a:cubicBezTo>
                    <a:pt x="4801" y="0"/>
                    <a:pt x="18" y="2906"/>
                    <a:pt x="18" y="6490"/>
                  </a:cubicBezTo>
                  <a:cubicBezTo>
                    <a:pt x="18" y="6578"/>
                    <a:pt x="22" y="6665"/>
                    <a:pt x="28" y="6751"/>
                  </a:cubicBezTo>
                  <a:lnTo>
                    <a:pt x="7" y="6750"/>
                  </a:lnTo>
                  <a:cubicBezTo>
                    <a:pt x="7" y="6750"/>
                    <a:pt x="-217" y="9657"/>
                    <a:pt x="1994" y="14175"/>
                  </a:cubicBezTo>
                  <a:cubicBezTo>
                    <a:pt x="4204" y="1869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4" y="21600"/>
                  </a:lnTo>
                  <a:cubicBezTo>
                    <a:pt x="13234" y="21600"/>
                    <a:pt x="16968" y="18692"/>
                    <a:pt x="19272" y="14175"/>
                  </a:cubicBezTo>
                  <a:cubicBezTo>
                    <a:pt x="21155" y="10483"/>
                    <a:pt x="21340" y="7865"/>
                    <a:pt x="21345" y="7029"/>
                  </a:cubicBezTo>
                  <a:cubicBezTo>
                    <a:pt x="21370" y="6849"/>
                    <a:pt x="21383" y="6674"/>
                    <a:pt x="21383" y="6490"/>
                  </a:cubicBezTo>
                  <a:close/>
                  <a:moveTo>
                    <a:pt x="21383" y="6490"/>
                  </a:moveTo>
                </a:path>
              </a:pathLst>
            </a:custGeom>
            <a:solidFill>
              <a:srgbClr val="DE342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4" name="AutoShape 32"/>
            <p:cNvSpPr>
              <a:spLocks/>
            </p:cNvSpPr>
            <p:nvPr/>
          </p:nvSpPr>
          <p:spPr bwMode="auto">
            <a:xfrm>
              <a:off x="410" y="84"/>
              <a:ext cx="286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4959" y="0"/>
                  </a:moveTo>
                  <a:cubicBezTo>
                    <a:pt x="15029" y="305"/>
                    <a:pt x="15066" y="614"/>
                    <a:pt x="15066" y="927"/>
                  </a:cubicBezTo>
                  <a:cubicBezTo>
                    <a:pt x="15066" y="1178"/>
                    <a:pt x="15042" y="1418"/>
                    <a:pt x="14996" y="1664"/>
                  </a:cubicBezTo>
                  <a:cubicBezTo>
                    <a:pt x="14987" y="2808"/>
                    <a:pt x="14644" y="6390"/>
                    <a:pt x="11163" y="11441"/>
                  </a:cubicBezTo>
                  <a:cubicBezTo>
                    <a:pt x="6904" y="17622"/>
                    <a:pt x="0" y="21600"/>
                    <a:pt x="0" y="21600"/>
                  </a:cubicBezTo>
                  <a:lnTo>
                    <a:pt x="1569" y="21600"/>
                  </a:lnTo>
                  <a:cubicBezTo>
                    <a:pt x="1569" y="21600"/>
                    <a:pt x="10749" y="18366"/>
                    <a:pt x="16411" y="13343"/>
                  </a:cubicBezTo>
                  <a:cubicBezTo>
                    <a:pt x="21039" y="9237"/>
                    <a:pt x="21495" y="6326"/>
                    <a:pt x="21507" y="5396"/>
                  </a:cubicBezTo>
                  <a:cubicBezTo>
                    <a:pt x="21568" y="5196"/>
                    <a:pt x="21600" y="5001"/>
                    <a:pt x="21600" y="4797"/>
                  </a:cubicBezTo>
                  <a:cubicBezTo>
                    <a:pt x="21600" y="2955"/>
                    <a:pt x="19089" y="1275"/>
                    <a:pt x="14959" y="0"/>
                  </a:cubicBezTo>
                  <a:close/>
                  <a:moveTo>
                    <a:pt x="14959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5" name="AutoShape 33"/>
            <p:cNvSpPr>
              <a:spLocks/>
            </p:cNvSpPr>
            <p:nvPr/>
          </p:nvSpPr>
          <p:spPr bwMode="auto">
            <a:xfrm>
              <a:off x="236" y="0"/>
              <a:ext cx="222" cy="835"/>
            </a:xfrm>
            <a:custGeom>
              <a:avLst/>
              <a:gdLst>
                <a:gd name="T0" fmla="*/ 0 w 21383"/>
                <a:gd name="T1" fmla="*/ 0 h 21600"/>
                <a:gd name="T2" fmla="*/ 0 w 21383"/>
                <a:gd name="T3" fmla="*/ 0 h 21600"/>
                <a:gd name="T4" fmla="*/ 0 w 21383"/>
                <a:gd name="T5" fmla="*/ 0 h 21600"/>
                <a:gd name="T6" fmla="*/ 0 w 21383"/>
                <a:gd name="T7" fmla="*/ 0 h 21600"/>
                <a:gd name="T8" fmla="*/ 0 w 21383"/>
                <a:gd name="T9" fmla="*/ 0 h 21600"/>
                <a:gd name="T10" fmla="*/ 0 w 21383"/>
                <a:gd name="T11" fmla="*/ 0 h 21600"/>
                <a:gd name="T12" fmla="*/ 0 w 21383"/>
                <a:gd name="T13" fmla="*/ 0 h 21600"/>
                <a:gd name="T14" fmla="*/ 0 w 21383"/>
                <a:gd name="T15" fmla="*/ 0 h 21600"/>
                <a:gd name="T16" fmla="*/ 0 w 21383"/>
                <a:gd name="T17" fmla="*/ 0 h 21600"/>
                <a:gd name="T18" fmla="*/ 0 w 21383"/>
                <a:gd name="T19" fmla="*/ 0 h 21600"/>
                <a:gd name="T20" fmla="*/ 0 w 21383"/>
                <a:gd name="T21" fmla="*/ 0 h 21600"/>
                <a:gd name="T22" fmla="*/ 0 w 21383"/>
                <a:gd name="T23" fmla="*/ 0 h 21600"/>
                <a:gd name="T24" fmla="*/ 0 w 21383"/>
                <a:gd name="T25" fmla="*/ 0 h 21600"/>
                <a:gd name="T26" fmla="*/ 0 w 21383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383" h="21600">
                  <a:moveTo>
                    <a:pt x="21383" y="3838"/>
                  </a:moveTo>
                  <a:cubicBezTo>
                    <a:pt x="21383" y="2544"/>
                    <a:pt x="20931" y="1325"/>
                    <a:pt x="20135" y="257"/>
                  </a:cubicBezTo>
                  <a:cubicBezTo>
                    <a:pt x="17163" y="90"/>
                    <a:pt x="14022" y="0"/>
                    <a:pt x="10771" y="0"/>
                  </a:cubicBezTo>
                  <a:cubicBezTo>
                    <a:pt x="7467" y="0"/>
                    <a:pt x="4275" y="93"/>
                    <a:pt x="1260" y="266"/>
                  </a:cubicBezTo>
                  <a:cubicBezTo>
                    <a:pt x="468" y="1332"/>
                    <a:pt x="18" y="2547"/>
                    <a:pt x="18" y="3838"/>
                  </a:cubicBezTo>
                  <a:cubicBezTo>
                    <a:pt x="18" y="3941"/>
                    <a:pt x="6" y="4143"/>
                    <a:pt x="6" y="4143"/>
                  </a:cubicBezTo>
                  <a:cubicBezTo>
                    <a:pt x="6" y="4143"/>
                    <a:pt x="-217" y="7561"/>
                    <a:pt x="1994" y="12871"/>
                  </a:cubicBezTo>
                  <a:cubicBezTo>
                    <a:pt x="4204" y="18182"/>
                    <a:pt x="7792" y="21600"/>
                    <a:pt x="7792" y="21600"/>
                  </a:cubicBezTo>
                  <a:lnTo>
                    <a:pt x="8392" y="21600"/>
                  </a:lnTo>
                  <a:lnTo>
                    <a:pt x="12421" y="21600"/>
                  </a:lnTo>
                  <a:lnTo>
                    <a:pt x="13233" y="21600"/>
                  </a:lnTo>
                  <a:cubicBezTo>
                    <a:pt x="13233" y="21600"/>
                    <a:pt x="16968" y="18182"/>
                    <a:pt x="19272" y="12871"/>
                  </a:cubicBezTo>
                  <a:cubicBezTo>
                    <a:pt x="21155" y="8531"/>
                    <a:pt x="21383" y="4053"/>
                    <a:pt x="21383" y="3838"/>
                  </a:cubicBezTo>
                  <a:close/>
                  <a:moveTo>
                    <a:pt x="21383" y="383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6" name="AutoShape 34"/>
            <p:cNvSpPr>
              <a:spLocks/>
            </p:cNvSpPr>
            <p:nvPr/>
          </p:nvSpPr>
          <p:spPr bwMode="auto">
            <a:xfrm>
              <a:off x="0" y="84"/>
              <a:ext cx="285" cy="7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6641" y="0"/>
                  </a:moveTo>
                  <a:cubicBezTo>
                    <a:pt x="6570" y="305"/>
                    <a:pt x="6534" y="614"/>
                    <a:pt x="6534" y="927"/>
                  </a:cubicBezTo>
                  <a:cubicBezTo>
                    <a:pt x="6534" y="1178"/>
                    <a:pt x="6558" y="1418"/>
                    <a:pt x="6604" y="1664"/>
                  </a:cubicBezTo>
                  <a:cubicBezTo>
                    <a:pt x="6613" y="2808"/>
                    <a:pt x="6956" y="6390"/>
                    <a:pt x="10437" y="11441"/>
                  </a:cubicBezTo>
                  <a:cubicBezTo>
                    <a:pt x="14696" y="17622"/>
                    <a:pt x="21600" y="21600"/>
                    <a:pt x="21600" y="21600"/>
                  </a:cubicBezTo>
                  <a:lnTo>
                    <a:pt x="20031" y="21600"/>
                  </a:lnTo>
                  <a:cubicBezTo>
                    <a:pt x="20031" y="21600"/>
                    <a:pt x="10851" y="18366"/>
                    <a:pt x="5189" y="13343"/>
                  </a:cubicBezTo>
                  <a:cubicBezTo>
                    <a:pt x="561" y="9237"/>
                    <a:pt x="105" y="6326"/>
                    <a:pt x="93" y="5396"/>
                  </a:cubicBezTo>
                  <a:cubicBezTo>
                    <a:pt x="32" y="5196"/>
                    <a:pt x="0" y="5001"/>
                    <a:pt x="0" y="4797"/>
                  </a:cubicBezTo>
                  <a:cubicBezTo>
                    <a:pt x="0" y="2955"/>
                    <a:pt x="2511" y="1275"/>
                    <a:pt x="6641" y="0"/>
                  </a:cubicBezTo>
                  <a:close/>
                  <a:moveTo>
                    <a:pt x="6641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7" name="AutoShape 35"/>
            <p:cNvSpPr>
              <a:spLocks/>
            </p:cNvSpPr>
            <p:nvPr/>
          </p:nvSpPr>
          <p:spPr bwMode="auto">
            <a:xfrm>
              <a:off x="253" y="829"/>
              <a:ext cx="179" cy="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800"/>
                  </a:cubicBezTo>
                  <a:cubicBezTo>
                    <a:pt x="21600" y="16766"/>
                    <a:pt x="16765" y="21600"/>
                    <a:pt x="10800" y="21600"/>
                  </a:cubicBezTo>
                  <a:cubicBezTo>
                    <a:pt x="4835" y="21600"/>
                    <a:pt x="0" y="16766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8313B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8" name="AutoShape 36"/>
            <p:cNvSpPr>
              <a:spLocks/>
            </p:cNvSpPr>
            <p:nvPr/>
          </p:nvSpPr>
          <p:spPr bwMode="auto">
            <a:xfrm>
              <a:off x="259" y="925"/>
              <a:ext cx="177" cy="1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7949"/>
                  </a:lnTo>
                  <a:cubicBezTo>
                    <a:pt x="0" y="19965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9965"/>
                    <a:pt x="21600" y="17949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AAE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rot="10800000" flipH="1">
              <a:off x="260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 flipH="1">
              <a:off x="344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rot="10800000" flipH="1">
              <a:off x="432" y="835"/>
              <a:ext cx="0" cy="92"/>
            </a:xfrm>
            <a:prstGeom prst="line">
              <a:avLst/>
            </a:prstGeom>
            <a:noFill/>
            <a:ln w="38100">
              <a:solidFill>
                <a:srgbClr val="AC8F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2" name="AutoShape 40"/>
            <p:cNvSpPr>
              <a:spLocks/>
            </p:cNvSpPr>
            <p:nvPr/>
          </p:nvSpPr>
          <p:spPr bwMode="auto">
            <a:xfrm>
              <a:off x="34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0" y="0"/>
                  </a:moveTo>
                  <a:cubicBezTo>
                    <a:pt x="0" y="0"/>
                    <a:pt x="215" y="21600"/>
                    <a:pt x="10908" y="20945"/>
                  </a:cubicBezTo>
                  <a:cubicBezTo>
                    <a:pt x="21600" y="20290"/>
                    <a:pt x="18060" y="0"/>
                    <a:pt x="18060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3" name="AutoShape 41"/>
            <p:cNvSpPr>
              <a:spLocks/>
            </p:cNvSpPr>
            <p:nvPr/>
          </p:nvSpPr>
          <p:spPr bwMode="auto">
            <a:xfrm>
              <a:off x="255" y="923"/>
              <a:ext cx="93" cy="82"/>
            </a:xfrm>
            <a:custGeom>
              <a:avLst/>
              <a:gdLst>
                <a:gd name="T0" fmla="*/ 0 w 18622"/>
                <a:gd name="T1" fmla="*/ 0 h 20960"/>
                <a:gd name="T2" fmla="*/ 0 w 18622"/>
                <a:gd name="T3" fmla="*/ 0 h 20960"/>
                <a:gd name="T4" fmla="*/ 0 w 18622"/>
                <a:gd name="T5" fmla="*/ 0 h 20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622" h="20960">
                  <a:moveTo>
                    <a:pt x="18622" y="0"/>
                  </a:moveTo>
                  <a:cubicBezTo>
                    <a:pt x="18622" y="0"/>
                    <a:pt x="18407" y="21600"/>
                    <a:pt x="7714" y="20945"/>
                  </a:cubicBezTo>
                  <a:cubicBezTo>
                    <a:pt x="-2978" y="20290"/>
                    <a:pt x="562" y="0"/>
                    <a:pt x="562" y="0"/>
                  </a:cubicBezTo>
                </a:path>
              </a:pathLst>
            </a:custGeom>
            <a:noFill/>
            <a:ln w="38100" cap="flat">
              <a:solidFill>
                <a:srgbClr val="AC8F7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114" name="AutoShape 42"/>
            <p:cNvSpPr>
              <a:spLocks/>
            </p:cNvSpPr>
            <p:nvPr/>
          </p:nvSpPr>
          <p:spPr bwMode="auto">
            <a:xfrm>
              <a:off x="259" y="1041"/>
              <a:ext cx="177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4320"/>
                  </a:lnTo>
                  <a:cubicBezTo>
                    <a:pt x="0" y="13863"/>
                    <a:pt x="1576" y="21600"/>
                    <a:pt x="3521" y="21600"/>
                  </a:cubicBezTo>
                  <a:lnTo>
                    <a:pt x="18191" y="21600"/>
                  </a:lnTo>
                  <a:cubicBezTo>
                    <a:pt x="20136" y="21600"/>
                    <a:pt x="21600" y="13863"/>
                    <a:pt x="21600" y="432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DAB79A"/>
            </a:solidFill>
            <a:ln w="127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627F4BD-3207-4712-B44F-820C813CE89E}"/>
              </a:ext>
            </a:extLst>
          </p:cNvPr>
          <p:cNvSpPr txBox="1"/>
          <p:nvPr/>
        </p:nvSpPr>
        <p:spPr>
          <a:xfrm>
            <a:off x="1828800" y="2743200"/>
            <a:ext cx="16320928" cy="880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张海藩 牟永敏《软件工程导论》 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ISBN：978-7-302-33098-1</a:t>
            </a: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Joseph Hocking《unity 5 实战》   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北京：清华大学出版社；</a:t>
            </a:r>
          </a:p>
          <a:p>
            <a:pPr algn="l"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ISBN：978-7-302-43674-4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hlinkClick r:id="rId3"/>
              </a:rPr>
              <a:t>https://www.cnblogs.com/zfyouxi/p/5085411.html</a:t>
            </a:r>
            <a:endParaRPr lang="en-US" altLang="zh-CN" sz="4400" dirty="0"/>
          </a:p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CSDN——Unity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游戏开发实战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感谢观看！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489156" y="3084215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1357313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项目计划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40984" name="Freeform 2"/>
          <p:cNvSpPr>
            <a:spLocks/>
          </p:cNvSpPr>
          <p:nvPr/>
        </p:nvSpPr>
        <p:spPr bwMode="auto">
          <a:xfrm>
            <a:off x="13891490" y="4993295"/>
            <a:ext cx="8458276" cy="5713482"/>
          </a:xfrm>
          <a:custGeom>
            <a:avLst/>
            <a:gdLst>
              <a:gd name="T0" fmla="*/ 0 w 21600"/>
              <a:gd name="T1" fmla="*/ 1902954 h 21600"/>
              <a:gd name="T2" fmla="*/ 40497258 w 21600"/>
              <a:gd name="T3" fmla="*/ 7831220 h 21600"/>
              <a:gd name="T4" fmla="*/ 45374445 w 21600"/>
              <a:gd name="T5" fmla="*/ 0 h 21600"/>
              <a:gd name="T6" fmla="*/ 1773487 w 21600"/>
              <a:gd name="T7" fmla="*/ 1024792 h 21600"/>
              <a:gd name="T8" fmla="*/ 26160575 w 21600"/>
              <a:gd name="T9" fmla="*/ 2634755 h 21600"/>
              <a:gd name="T10" fmla="*/ 38280111 w 21600"/>
              <a:gd name="T11" fmla="*/ 6733382 h 21600"/>
              <a:gd name="T12" fmla="*/ 26308205 w 21600"/>
              <a:gd name="T13" fmla="*/ 2634755 h 21600"/>
              <a:gd name="T14" fmla="*/ 45078800 w 21600"/>
              <a:gd name="T15" fmla="*/ 73315 h 21600"/>
              <a:gd name="T16" fmla="*/ 24091442 w 21600"/>
              <a:gd name="T17" fmla="*/ 2708070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0" y="5271"/>
                </a:moveTo>
                <a:lnTo>
                  <a:pt x="19333" y="21600"/>
                </a:lnTo>
                <a:lnTo>
                  <a:pt x="21600" y="0"/>
                </a:lnTo>
                <a:lnTo>
                  <a:pt x="825" y="2744"/>
                </a:lnTo>
                <a:lnTo>
                  <a:pt x="12442" y="7257"/>
                </a:lnTo>
                <a:lnTo>
                  <a:pt x="18267" y="18590"/>
                </a:lnTo>
                <a:lnTo>
                  <a:pt x="12546" y="7238"/>
                </a:lnTo>
                <a:lnTo>
                  <a:pt x="21454" y="135"/>
                </a:lnTo>
                <a:lnTo>
                  <a:pt x="11457" y="7586"/>
                </a:lnTo>
              </a:path>
            </a:pathLst>
          </a:custGeom>
          <a:noFill/>
          <a:ln w="76200" cap="flat">
            <a:solidFill>
              <a:srgbClr val="FFFFFF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23" name="Group 9"/>
          <p:cNvGrpSpPr>
            <a:grpSpLocks/>
          </p:cNvGrpSpPr>
          <p:nvPr/>
        </p:nvGrpSpPr>
        <p:grpSpPr bwMode="auto">
          <a:xfrm flipH="1">
            <a:off x="20833643" y="3527519"/>
            <a:ext cx="2617845" cy="2511386"/>
            <a:chOff x="0" y="0"/>
            <a:chExt cx="1619" cy="1618"/>
          </a:xfrm>
        </p:grpSpPr>
        <p:sp>
          <p:nvSpPr>
            <p:cNvPr id="42025" name="AutoShape 7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6" name="AutoShape 8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9" name="Group 12"/>
          <p:cNvGrpSpPr>
            <a:grpSpLocks/>
          </p:cNvGrpSpPr>
          <p:nvPr/>
        </p:nvGrpSpPr>
        <p:grpSpPr bwMode="auto">
          <a:xfrm flipH="1">
            <a:off x="20062118" y="8920257"/>
            <a:ext cx="2617845" cy="2511386"/>
            <a:chOff x="0" y="0"/>
            <a:chExt cx="1619" cy="1618"/>
          </a:xfrm>
        </p:grpSpPr>
        <p:sp>
          <p:nvSpPr>
            <p:cNvPr id="42021" name="AutoShape 10"/>
            <p:cNvSpPr>
              <a:spLocks/>
            </p:cNvSpPr>
            <p:nvPr/>
          </p:nvSpPr>
          <p:spPr bwMode="auto">
            <a:xfrm>
              <a:off x="0" y="0"/>
              <a:ext cx="1619" cy="161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1 w 21600"/>
                <a:gd name="T9" fmla="*/ 0 h 21600"/>
                <a:gd name="T10" fmla="*/ 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22" name="AutoShape 11"/>
            <p:cNvSpPr>
              <a:spLocks/>
            </p:cNvSpPr>
            <p:nvPr/>
          </p:nvSpPr>
          <p:spPr bwMode="auto">
            <a:xfrm>
              <a:off x="329" y="15"/>
              <a:ext cx="1280" cy="10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15" name="Group 15"/>
          <p:cNvGrpSpPr>
            <a:grpSpLocks/>
          </p:cNvGrpSpPr>
          <p:nvPr/>
        </p:nvGrpSpPr>
        <p:grpSpPr bwMode="auto">
          <a:xfrm flipH="1">
            <a:off x="13144500" y="5218925"/>
            <a:ext cx="1707501" cy="1639075"/>
            <a:chOff x="0" y="0"/>
            <a:chExt cx="1056" cy="1056"/>
          </a:xfrm>
        </p:grpSpPr>
        <p:sp>
          <p:nvSpPr>
            <p:cNvPr id="42017" name="AutoShape 13"/>
            <p:cNvSpPr>
              <a:spLocks/>
            </p:cNvSpPr>
            <p:nvPr/>
          </p:nvSpPr>
          <p:spPr bwMode="auto">
            <a:xfrm>
              <a:off x="0" y="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8" name="AutoShape 14"/>
            <p:cNvSpPr>
              <a:spLocks/>
            </p:cNvSpPr>
            <p:nvPr/>
          </p:nvSpPr>
          <p:spPr bwMode="auto">
            <a:xfrm>
              <a:off x="214" y="10"/>
              <a:ext cx="835" cy="6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69" name="Group 22"/>
          <p:cNvGrpSpPr>
            <a:grpSpLocks/>
          </p:cNvGrpSpPr>
          <p:nvPr/>
        </p:nvGrpSpPr>
        <p:grpSpPr bwMode="auto">
          <a:xfrm>
            <a:off x="15773400" y="3623560"/>
            <a:ext cx="800100" cy="800100"/>
            <a:chOff x="0" y="0"/>
            <a:chExt cx="504" cy="504"/>
          </a:xfrm>
        </p:grpSpPr>
        <p:sp>
          <p:nvSpPr>
            <p:cNvPr id="42013" name="AutoShape 20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4" name="AutoShape 21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0" name="Group 25"/>
          <p:cNvGrpSpPr>
            <a:grpSpLocks/>
          </p:cNvGrpSpPr>
          <p:nvPr/>
        </p:nvGrpSpPr>
        <p:grpSpPr bwMode="auto">
          <a:xfrm>
            <a:off x="18305846" y="10078884"/>
            <a:ext cx="814944" cy="782286"/>
            <a:chOff x="0" y="0"/>
            <a:chExt cx="504" cy="504"/>
          </a:xfrm>
        </p:grpSpPr>
        <p:sp>
          <p:nvSpPr>
            <p:cNvPr id="42011" name="AutoShape 23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2" name="AutoShape 24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1" name="Group 28"/>
          <p:cNvGrpSpPr>
            <a:grpSpLocks/>
          </p:cNvGrpSpPr>
          <p:nvPr/>
        </p:nvGrpSpPr>
        <p:grpSpPr bwMode="auto">
          <a:xfrm>
            <a:off x="13987846" y="7907184"/>
            <a:ext cx="814944" cy="782286"/>
            <a:chOff x="0" y="0"/>
            <a:chExt cx="504" cy="504"/>
          </a:xfrm>
        </p:grpSpPr>
        <p:sp>
          <p:nvSpPr>
            <p:cNvPr id="42009" name="AutoShape 26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10" name="AutoShape 27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72" name="Group 31"/>
          <p:cNvGrpSpPr>
            <a:grpSpLocks/>
          </p:cNvGrpSpPr>
          <p:nvPr/>
        </p:nvGrpSpPr>
        <p:grpSpPr bwMode="auto">
          <a:xfrm>
            <a:off x="21620546" y="7107084"/>
            <a:ext cx="814944" cy="782286"/>
            <a:chOff x="0" y="0"/>
            <a:chExt cx="504" cy="504"/>
          </a:xfrm>
        </p:grpSpPr>
        <p:sp>
          <p:nvSpPr>
            <p:cNvPr id="42007" name="AutoShape 29"/>
            <p:cNvSpPr>
              <a:spLocks/>
            </p:cNvSpPr>
            <p:nvPr/>
          </p:nvSpPr>
          <p:spPr bwMode="auto">
            <a:xfrm flipH="1">
              <a:off x="0" y="0"/>
              <a:ext cx="504" cy="5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F5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AutoShape 30"/>
            <p:cNvSpPr>
              <a:spLocks/>
            </p:cNvSpPr>
            <p:nvPr/>
          </p:nvSpPr>
          <p:spPr bwMode="auto">
            <a:xfrm flipH="1">
              <a:off x="3" y="3"/>
              <a:ext cx="399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380457" y="3505200"/>
            <a:ext cx="5500871" cy="6062717"/>
            <a:chOff x="13848119" y="3657600"/>
            <a:chExt cx="5399921" cy="6200775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 flipH="1">
              <a:off x="13848119" y="4464050"/>
              <a:ext cx="5399921" cy="5394325"/>
              <a:chOff x="0" y="0"/>
              <a:chExt cx="3400" cy="3397"/>
            </a:xfrm>
          </p:grpSpPr>
          <p:sp>
            <p:nvSpPr>
              <p:cNvPr id="42005" name="AutoShape 3"/>
              <p:cNvSpPr>
                <a:spLocks/>
              </p:cNvSpPr>
              <p:nvPr/>
            </p:nvSpPr>
            <p:spPr bwMode="auto">
              <a:xfrm>
                <a:off x="0" y="0"/>
                <a:ext cx="3400" cy="3397"/>
              </a:xfrm>
              <a:custGeom>
                <a:avLst/>
                <a:gdLst>
                  <a:gd name="T0" fmla="*/ 13 w 21600"/>
                  <a:gd name="T1" fmla="*/ 7 h 21600"/>
                  <a:gd name="T2" fmla="*/ 7 w 21600"/>
                  <a:gd name="T3" fmla="*/ 13 h 21600"/>
                  <a:gd name="T4" fmla="*/ 0 w 21600"/>
                  <a:gd name="T5" fmla="*/ 7 h 21600"/>
                  <a:gd name="T6" fmla="*/ 7 w 21600"/>
                  <a:gd name="T7" fmla="*/ 0 h 21600"/>
                  <a:gd name="T8" fmla="*/ 13 w 21600"/>
                  <a:gd name="T9" fmla="*/ 7 h 21600"/>
                  <a:gd name="T10" fmla="*/ 13 w 21600"/>
                  <a:gd name="T11" fmla="*/ 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6" name="AutoShape 4"/>
              <p:cNvSpPr>
                <a:spLocks/>
              </p:cNvSpPr>
              <p:nvPr/>
            </p:nvSpPr>
            <p:spPr bwMode="auto">
              <a:xfrm>
                <a:off x="691" y="32"/>
                <a:ext cx="2688" cy="2156"/>
              </a:xfrm>
              <a:custGeom>
                <a:avLst/>
                <a:gdLst>
                  <a:gd name="T0" fmla="*/ 5 w 21600"/>
                  <a:gd name="T1" fmla="*/ 1 h 21600"/>
                  <a:gd name="T2" fmla="*/ 5 w 21600"/>
                  <a:gd name="T3" fmla="*/ 2 h 21600"/>
                  <a:gd name="T4" fmla="*/ 3 w 21600"/>
                  <a:gd name="T5" fmla="*/ 2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2 w 21600"/>
                  <a:gd name="T11" fmla="*/ 0 h 21600"/>
                  <a:gd name="T12" fmla="*/ 5 w 21600"/>
                  <a:gd name="T13" fmla="*/ 1 h 21600"/>
                  <a:gd name="T14" fmla="*/ 5 w 21600"/>
                  <a:gd name="T15" fmla="*/ 1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2002" name="Group 34"/>
            <p:cNvGrpSpPr>
              <a:grpSpLocks/>
            </p:cNvGrpSpPr>
            <p:nvPr/>
          </p:nvGrpSpPr>
          <p:grpSpPr bwMode="auto">
            <a:xfrm>
              <a:off x="17919700" y="3657600"/>
              <a:ext cx="508000" cy="508000"/>
              <a:chOff x="0" y="0"/>
              <a:chExt cx="320" cy="320"/>
            </a:xfrm>
          </p:grpSpPr>
          <p:sp>
            <p:nvSpPr>
              <p:cNvPr id="42003" name="AutoShape 32"/>
              <p:cNvSpPr>
                <a:spLocks/>
              </p:cNvSpPr>
              <p:nvPr/>
            </p:nvSpPr>
            <p:spPr bwMode="auto">
              <a:xfrm flipH="1">
                <a:off x="0" y="0"/>
                <a:ext cx="320" cy="3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004" name="AutoShape 33"/>
              <p:cNvSpPr>
                <a:spLocks/>
              </p:cNvSpPr>
              <p:nvPr/>
            </p:nvSpPr>
            <p:spPr bwMode="auto">
              <a:xfrm flipH="1">
                <a:off x="2" y="2"/>
                <a:ext cx="253" cy="2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2471383" y="1966347"/>
            <a:ext cx="10336743" cy="4499048"/>
            <a:chOff x="2471383" y="1966347"/>
            <a:chExt cx="10336743" cy="4499048"/>
          </a:xfrm>
        </p:grpSpPr>
        <p:sp>
          <p:nvSpPr>
            <p:cNvPr id="41996" name="Rectangle 35"/>
            <p:cNvSpPr>
              <a:spLocks/>
            </p:cNvSpPr>
            <p:nvPr/>
          </p:nvSpPr>
          <p:spPr bwMode="auto">
            <a:xfrm>
              <a:off x="3705279" y="1966347"/>
              <a:ext cx="76073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</a:t>
              </a:r>
              <a:r>
                <a:rPr lang="en-US" altLang="zh-CN" sz="9600" dirty="0" err="1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ubibura</a:t>
              </a:r>
              <a:r>
                <a:rPr lang="zh-CN" altLang="en-US" sz="9600" dirty="0">
                  <a:solidFill>
                    <a:srgbClr val="F8A22E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！</a:t>
              </a:r>
              <a:endParaRPr lang="en-US" sz="9600" dirty="0">
                <a:solidFill>
                  <a:srgbClr val="F8A22E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41998" name="Rectangle 37"/>
            <p:cNvSpPr>
              <a:spLocks/>
            </p:cNvSpPr>
            <p:nvPr/>
          </p:nvSpPr>
          <p:spPr bwMode="auto">
            <a:xfrm>
              <a:off x="2471383" y="4293695"/>
              <a:ext cx="10336743" cy="21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本游戏主要为跑酷类游戏，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是一款基于安卓端的无限跑酷类型游戏，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游戏开始前会有剧情概要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进入地图后人物会自动向右移动，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通过跳跃来越过障碍物，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人物跑动过程中会吃到地图上的金币，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同时跑道上也有一些障碍物，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碰到障碍物会使人物死亡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得到的积分实时显示</a:t>
              </a:r>
              <a:endParaRPr lang="en-US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1999" name="Line 38"/>
            <p:cNvSpPr>
              <a:spLocks noChangeShapeType="1"/>
            </p:cNvSpPr>
            <p:nvPr/>
          </p:nvSpPr>
          <p:spPr bwMode="auto">
            <a:xfrm>
              <a:off x="3648129" y="4121517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8D797-253A-465A-91F2-0318FFB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8193"/>
            <a:ext cx="16840200" cy="12845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C85077-6485-4E73-9323-50E3533E702D}"/>
              </a:ext>
            </a:extLst>
          </p:cNvPr>
          <p:cNvSpPr txBox="1"/>
          <p:nvPr/>
        </p:nvSpPr>
        <p:spPr>
          <a:xfrm>
            <a:off x="17877517" y="2154238"/>
            <a:ext cx="44831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部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成</a:t>
            </a:r>
            <a:endParaRPr lang="en-US" altLang="zh-CN" sz="13800" dirty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13800" dirty="0">
                <a:solidFill>
                  <a:schemeClr val="bg1"/>
                </a:solidFill>
                <a:latin typeface="+mn-lt"/>
              </a:rPr>
              <a:t>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甘特图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AA328E-E74A-4D93-9692-A09D4C14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6" y="3038877"/>
            <a:ext cx="10266419" cy="9953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3DE3D-AF7F-40FF-B52D-EF507D889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" r="65224"/>
          <a:stretch/>
        </p:blipFill>
        <p:spPr>
          <a:xfrm>
            <a:off x="15058854" y="1716010"/>
            <a:ext cx="7831291" cy="112767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10110544" y="989235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项目需求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192000" y="-60960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607425" y="1905000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Rectangle 57"/>
          <p:cNvSpPr>
            <a:spLocks/>
          </p:cNvSpPr>
          <p:nvPr/>
        </p:nvSpPr>
        <p:spPr bwMode="auto">
          <a:xfrm>
            <a:off x="552397" y="492734"/>
            <a:ext cx="7398061" cy="28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可行性分析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2057400" y="426085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228600" y="6217737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555F11-CDDF-452B-A9FF-BDAB68856273}"/>
              </a:ext>
            </a:extLst>
          </p:cNvPr>
          <p:cNvSpPr txBox="1"/>
          <p:nvPr/>
        </p:nvSpPr>
        <p:spPr>
          <a:xfrm>
            <a:off x="6629400" y="3767698"/>
            <a:ext cx="1660683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本游戏使用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引擎制作，结合组成员的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语言基础，技术上可行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经济可行性分析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操作可行性分析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用户已熟知游戏的操作方法，本游戏操作方法与传统跑酷游戏一致 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8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登录界面设计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10668000" y="3352800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BF92F-A393-4722-902F-39BE3A61C6EE}"/>
              </a:ext>
            </a:extLst>
          </p:cNvPr>
          <p:cNvSpPr txBox="1"/>
          <p:nvPr/>
        </p:nvSpPr>
        <p:spPr>
          <a:xfrm>
            <a:off x="2031327" y="3181350"/>
            <a:ext cx="10306050" cy="94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用户类别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拥有安卓智能机的普通用户</a:t>
            </a:r>
          </a:p>
          <a:p>
            <a:pPr lvl="0" defTabSz="457200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6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用户代表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杨枨老师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杨皓婷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软工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1701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陈佳琪</a:t>
            </a:r>
            <a:endParaRPr lang="en-US" altLang="zh-CN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信管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1702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尹琪琪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D2835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CAE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6D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8E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95869"/>
      </a:accent1>
      <a:accent2>
        <a:srgbClr val="333399"/>
      </a:accent2>
      <a:accent3>
        <a:srgbClr val="FFFFFF"/>
      </a:accent3>
      <a:accent4>
        <a:srgbClr val="000000"/>
      </a:accent4>
      <a:accent5>
        <a:srgbClr val="B1B4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Pages>0</Pages>
  <Words>678</Words>
  <Characters>0</Characters>
  <Application>Microsoft Office PowerPoint</Application>
  <PresentationFormat>自定义</PresentationFormat>
  <Lines>0</Lines>
  <Paragraphs>212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et-line</vt:lpstr>
      <vt:lpstr>FontAwesome Regular</vt:lpstr>
      <vt:lpstr>Gill Sans</vt:lpstr>
      <vt:lpstr>Heiti SC Light</vt:lpstr>
      <vt:lpstr>微软雅黑</vt:lpstr>
      <vt:lpstr>Arial</vt:lpstr>
      <vt:lpstr>Calibri</vt:lpstr>
      <vt:lpstr>Blank</vt:lpstr>
      <vt:lpstr>Master #2</vt:lpstr>
      <vt:lpstr>Master #3</vt:lpstr>
      <vt:lpstr>Master #4</vt:lpstr>
      <vt:lpstr>Master #5</vt:lpstr>
      <vt:lpstr>Master #6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王 淑慧</cp:lastModifiedBy>
  <cp:revision>118</cp:revision>
  <dcterms:modified xsi:type="dcterms:W3CDTF">2019-06-17T10:41:51Z</dcterms:modified>
</cp:coreProperties>
</file>